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</p:sldIdLst>
  <p:sldSz cy="5143500" cx="9144000"/>
  <p:notesSz cx="6858000" cy="9144000"/>
  <p:embeddedFontLst>
    <p:embeddedFont>
      <p:font typeface="Montserrat"/>
      <p:regular r:id="rId20"/>
      <p:bold r:id="rId21"/>
      <p:italic r:id="rId22"/>
      <p:boldItalic r:id="rId23"/>
    </p:embeddedFont>
    <p:embeddedFont>
      <p:font typeface="Montserrat Light"/>
      <p:regular r:id="rId24"/>
      <p:bold r:id="rId25"/>
      <p:italic r:id="rId26"/>
      <p:boldItalic r:id="rId27"/>
    </p:embeddedFont>
    <p:embeddedFont>
      <p:font typeface="Frank Ruhl Libre Light"/>
      <p:regular r:id="rId28"/>
      <p:bold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regular.fntdata"/><Relationship Id="rId22" Type="http://schemas.openxmlformats.org/officeDocument/2006/relationships/font" Target="fonts/Montserrat-italic.fntdata"/><Relationship Id="rId21" Type="http://schemas.openxmlformats.org/officeDocument/2006/relationships/font" Target="fonts/Montserrat-bold.fntdata"/><Relationship Id="rId24" Type="http://schemas.openxmlformats.org/officeDocument/2006/relationships/font" Target="fonts/MontserratLight-regular.fntdata"/><Relationship Id="rId23" Type="http://schemas.openxmlformats.org/officeDocument/2006/relationships/font" Target="fonts/Montserrat-bold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MontserratLight-italic.fntdata"/><Relationship Id="rId25" Type="http://schemas.openxmlformats.org/officeDocument/2006/relationships/font" Target="fonts/MontserratLight-bold.fntdata"/><Relationship Id="rId28" Type="http://schemas.openxmlformats.org/officeDocument/2006/relationships/font" Target="fonts/FrankRuhlLibreLight-regular.fntdata"/><Relationship Id="rId27" Type="http://schemas.openxmlformats.org/officeDocument/2006/relationships/font" Target="fonts/MontserratLight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FrankRuhlLibreLight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5f391192_0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5f391192_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5f391192_06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35f391192_0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66cce85417_0_3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266cce85417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66cce85417_0_4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266cce85417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5ed75ccf_08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5ed75ccf_0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b3d57d75ca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2b3d57d75c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5f391192_02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35f391192_0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3606f1c2d_3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3606f1c2d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266cce85417_0_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266cce85417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5f391192_05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35f391192_0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5ed75ccf_02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35ed75ccf_0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5ed75ccf_01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35ed75ccf_0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5f391192_04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35f391192_0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5f391192_01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35f391192_0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551200" y="1023700"/>
            <a:ext cx="4041600" cy="3096000"/>
          </a:xfrm>
          <a:prstGeom prst="rect">
            <a:avLst/>
          </a:prstGeom>
          <a:solidFill>
            <a:srgbClr val="F5F6F0">
              <a:alpha val="871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2644575" y="1115800"/>
            <a:ext cx="3840600" cy="2902200"/>
          </a:xfrm>
          <a:prstGeom prst="frame">
            <a:avLst>
              <a:gd fmla="val 449" name="adj1"/>
            </a:avLst>
          </a:prstGeom>
          <a:gradFill>
            <a:gsLst>
              <a:gs pos="0">
                <a:schemeClr val="accent4">
                  <a:alpha val="79890"/>
                </a:schemeClr>
              </a:gs>
              <a:gs pos="20000">
                <a:schemeClr val="accent5">
                  <a:alpha val="79890"/>
                </a:schemeClr>
              </a:gs>
              <a:gs pos="30000">
                <a:schemeClr val="accent6">
                  <a:alpha val="79890"/>
                </a:schemeClr>
              </a:gs>
              <a:gs pos="39000">
                <a:schemeClr val="accent5">
                  <a:alpha val="79890"/>
                </a:schemeClr>
              </a:gs>
              <a:gs pos="54000">
                <a:schemeClr val="accent4">
                  <a:alpha val="79890"/>
                </a:schemeClr>
              </a:gs>
              <a:gs pos="71000">
                <a:schemeClr val="accent5">
                  <a:alpha val="79890"/>
                </a:schemeClr>
              </a:gs>
              <a:gs pos="87000">
                <a:schemeClr val="accent4">
                  <a:alpha val="79890"/>
                </a:schemeClr>
              </a:gs>
              <a:gs pos="100000">
                <a:schemeClr val="accent6">
                  <a:alpha val="79890"/>
                </a:schemeClr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2854250" y="1115800"/>
            <a:ext cx="3435600" cy="2902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ontserrat Light"/>
              <a:buNone/>
              <a:defRPr sz="3000"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ontserrat Light"/>
              <a:buNone/>
              <a:defRPr sz="3000"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ontserrat Light"/>
              <a:buNone/>
              <a:defRPr sz="3000"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ontserrat Light"/>
              <a:buNone/>
              <a:defRPr sz="3000"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ontserrat Light"/>
              <a:buNone/>
              <a:defRPr sz="3000"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ontserrat Light"/>
              <a:buNone/>
              <a:defRPr sz="3000"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lvl="6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ontserrat Light"/>
              <a:buNone/>
              <a:defRPr sz="3000"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lvl="7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ontserrat Light"/>
              <a:buNone/>
              <a:defRPr sz="3000"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lvl="8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Font typeface="Montserrat Light"/>
              <a:buNone/>
              <a:defRPr sz="3000"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- Dark">
  <p:cSld name="BLANK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1"/>
          <p:cNvSpPr txBox="1"/>
          <p:nvPr>
            <p:ph idx="12" type="sldNum"/>
          </p:nvPr>
        </p:nvSpPr>
        <p:spPr>
          <a:xfrm>
            <a:off x="4297650" y="4594800"/>
            <a:ext cx="548700" cy="548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1" name="Google Shape;61;p11"/>
          <p:cNvSpPr/>
          <p:nvPr/>
        </p:nvSpPr>
        <p:spPr>
          <a:xfrm>
            <a:off x="557400" y="548700"/>
            <a:ext cx="8029200" cy="4046100"/>
          </a:xfrm>
          <a:prstGeom prst="rect">
            <a:avLst/>
          </a:prstGeom>
          <a:solidFill>
            <a:srgbClr val="001721">
              <a:alpha val="703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11"/>
          <p:cNvSpPr/>
          <p:nvPr/>
        </p:nvSpPr>
        <p:spPr>
          <a:xfrm>
            <a:off x="646500" y="637500"/>
            <a:ext cx="7851000" cy="3868500"/>
          </a:xfrm>
          <a:prstGeom prst="frame">
            <a:avLst>
              <a:gd fmla="val 449" name="adj1"/>
            </a:avLst>
          </a:prstGeom>
          <a:gradFill>
            <a:gsLst>
              <a:gs pos="0">
                <a:schemeClr val="accent4">
                  <a:alpha val="79890"/>
                </a:schemeClr>
              </a:gs>
              <a:gs pos="20000">
                <a:schemeClr val="accent5">
                  <a:alpha val="79890"/>
                </a:schemeClr>
              </a:gs>
              <a:gs pos="30000">
                <a:schemeClr val="accent6">
                  <a:alpha val="79890"/>
                </a:schemeClr>
              </a:gs>
              <a:gs pos="39000">
                <a:schemeClr val="accent5">
                  <a:alpha val="79890"/>
                </a:schemeClr>
              </a:gs>
              <a:gs pos="54000">
                <a:schemeClr val="accent4">
                  <a:alpha val="79890"/>
                </a:schemeClr>
              </a:gs>
              <a:gs pos="71000">
                <a:schemeClr val="accent5">
                  <a:alpha val="79890"/>
                </a:schemeClr>
              </a:gs>
              <a:gs pos="87000">
                <a:schemeClr val="accent4">
                  <a:alpha val="79890"/>
                </a:schemeClr>
              </a:gs>
              <a:gs pos="100000">
                <a:schemeClr val="accent6">
                  <a:alpha val="79890"/>
                </a:schemeClr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 background">
  <p:cSld name="BLANK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2"/>
          <p:cNvSpPr/>
          <p:nvPr/>
        </p:nvSpPr>
        <p:spPr>
          <a:xfrm>
            <a:off x="0" y="0"/>
            <a:ext cx="9144000" cy="5143500"/>
          </a:xfrm>
          <a:prstGeom prst="frame">
            <a:avLst>
              <a:gd fmla="val 10948" name="adj1"/>
            </a:avLst>
          </a:prstGeom>
          <a:solidFill>
            <a:srgbClr val="001721">
              <a:alpha val="703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12"/>
          <p:cNvSpPr txBox="1"/>
          <p:nvPr>
            <p:ph idx="12" type="sldNum"/>
          </p:nvPr>
        </p:nvSpPr>
        <p:spPr>
          <a:xfrm>
            <a:off x="4297650" y="4594800"/>
            <a:ext cx="548700" cy="548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6" name="Google Shape;66;p12"/>
          <p:cNvSpPr/>
          <p:nvPr/>
        </p:nvSpPr>
        <p:spPr>
          <a:xfrm>
            <a:off x="557400" y="548700"/>
            <a:ext cx="8029200" cy="4046100"/>
          </a:xfrm>
          <a:prstGeom prst="frame">
            <a:avLst>
              <a:gd fmla="val 449" name="adj1"/>
            </a:avLst>
          </a:prstGeom>
          <a:gradFill>
            <a:gsLst>
              <a:gs pos="0">
                <a:schemeClr val="accent4">
                  <a:alpha val="79890"/>
                </a:schemeClr>
              </a:gs>
              <a:gs pos="20000">
                <a:schemeClr val="accent5">
                  <a:alpha val="79890"/>
                </a:schemeClr>
              </a:gs>
              <a:gs pos="30000">
                <a:schemeClr val="accent6">
                  <a:alpha val="79890"/>
                </a:schemeClr>
              </a:gs>
              <a:gs pos="39000">
                <a:schemeClr val="accent5">
                  <a:alpha val="79890"/>
                </a:schemeClr>
              </a:gs>
              <a:gs pos="54000">
                <a:schemeClr val="accent4">
                  <a:alpha val="79890"/>
                </a:schemeClr>
              </a:gs>
              <a:gs pos="71000">
                <a:schemeClr val="accent5">
                  <a:alpha val="79890"/>
                </a:schemeClr>
              </a:gs>
              <a:gs pos="87000">
                <a:schemeClr val="accent4">
                  <a:alpha val="79890"/>
                </a:schemeClr>
              </a:gs>
              <a:gs pos="100000">
                <a:schemeClr val="accent6">
                  <a:alpha val="79890"/>
                </a:schemeClr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/>
        </p:nvSpPr>
        <p:spPr>
          <a:xfrm>
            <a:off x="2551200" y="1023700"/>
            <a:ext cx="4041600" cy="3096000"/>
          </a:xfrm>
          <a:prstGeom prst="rect">
            <a:avLst/>
          </a:prstGeom>
          <a:solidFill>
            <a:srgbClr val="F5F6F0">
              <a:alpha val="871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" name="Google Shape;15;p3"/>
          <p:cNvSpPr/>
          <p:nvPr/>
        </p:nvSpPr>
        <p:spPr>
          <a:xfrm>
            <a:off x="2644575" y="1115800"/>
            <a:ext cx="3840600" cy="2902200"/>
          </a:xfrm>
          <a:prstGeom prst="frame">
            <a:avLst>
              <a:gd fmla="val 449" name="adj1"/>
            </a:avLst>
          </a:prstGeom>
          <a:gradFill>
            <a:gsLst>
              <a:gs pos="0">
                <a:schemeClr val="accent4">
                  <a:alpha val="79890"/>
                </a:schemeClr>
              </a:gs>
              <a:gs pos="20000">
                <a:schemeClr val="accent5">
                  <a:alpha val="79890"/>
                </a:schemeClr>
              </a:gs>
              <a:gs pos="30000">
                <a:schemeClr val="accent6">
                  <a:alpha val="79890"/>
                </a:schemeClr>
              </a:gs>
              <a:gs pos="39000">
                <a:schemeClr val="accent5">
                  <a:alpha val="79890"/>
                </a:schemeClr>
              </a:gs>
              <a:gs pos="54000">
                <a:schemeClr val="accent4">
                  <a:alpha val="79890"/>
                </a:schemeClr>
              </a:gs>
              <a:gs pos="71000">
                <a:schemeClr val="accent5">
                  <a:alpha val="79890"/>
                </a:schemeClr>
              </a:gs>
              <a:gs pos="87000">
                <a:schemeClr val="accent4">
                  <a:alpha val="79890"/>
                </a:schemeClr>
              </a:gs>
              <a:gs pos="100000">
                <a:schemeClr val="accent6">
                  <a:alpha val="79890"/>
                </a:schemeClr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3"/>
          <p:cNvSpPr txBox="1"/>
          <p:nvPr>
            <p:ph type="ctrTitle"/>
          </p:nvPr>
        </p:nvSpPr>
        <p:spPr>
          <a:xfrm>
            <a:off x="2828225" y="1834888"/>
            <a:ext cx="3487500" cy="831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17" name="Google Shape;17;p3"/>
          <p:cNvSpPr txBox="1"/>
          <p:nvPr>
            <p:ph idx="1" type="subTitle"/>
          </p:nvPr>
        </p:nvSpPr>
        <p:spPr>
          <a:xfrm>
            <a:off x="2828225" y="2686913"/>
            <a:ext cx="3487500" cy="307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2272975" y="272725"/>
            <a:ext cx="4598100" cy="4598100"/>
          </a:xfrm>
          <a:prstGeom prst="ellipse">
            <a:avLst/>
          </a:prstGeom>
          <a:solidFill>
            <a:srgbClr val="F5F6F0">
              <a:alpha val="871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2364625" y="364375"/>
            <a:ext cx="4414800" cy="4414800"/>
          </a:xfrm>
          <a:prstGeom prst="donut">
            <a:avLst>
              <a:gd fmla="val 673" name="adj"/>
            </a:avLst>
          </a:prstGeom>
          <a:gradFill>
            <a:gsLst>
              <a:gs pos="0">
                <a:schemeClr val="accent4"/>
              </a:gs>
              <a:gs pos="20000">
                <a:schemeClr val="accent5"/>
              </a:gs>
              <a:gs pos="30000">
                <a:schemeClr val="accent6"/>
              </a:gs>
              <a:gs pos="39000">
                <a:schemeClr val="accent5"/>
              </a:gs>
              <a:gs pos="54000">
                <a:schemeClr val="accent4"/>
              </a:gs>
              <a:gs pos="71000">
                <a:schemeClr val="accent5"/>
              </a:gs>
              <a:gs pos="87000">
                <a:schemeClr val="accent4"/>
              </a:gs>
              <a:gs pos="100000">
                <a:schemeClr val="accent6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2776175" y="1075800"/>
            <a:ext cx="3591600" cy="2991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indent="-368300" lvl="0" marL="457200" rtl="0" algn="ctr">
              <a:spcBef>
                <a:spcPts val="0"/>
              </a:spcBef>
              <a:spcAft>
                <a:spcPts val="0"/>
              </a:spcAft>
              <a:buSzPts val="2200"/>
              <a:buChar char="▫"/>
              <a:defRPr i="1"/>
            </a:lvl1pPr>
            <a:lvl2pPr indent="-368300" lvl="1" marL="914400" rtl="0" algn="ctr">
              <a:spcBef>
                <a:spcPts val="0"/>
              </a:spcBef>
              <a:spcAft>
                <a:spcPts val="0"/>
              </a:spcAft>
              <a:buSzPts val="2200"/>
              <a:buChar char="⬝"/>
              <a:defRPr i="1"/>
            </a:lvl2pPr>
            <a:lvl3pPr indent="-368300" lvl="2" marL="1371600" rtl="0" algn="ctr">
              <a:spcBef>
                <a:spcPts val="0"/>
              </a:spcBef>
              <a:spcAft>
                <a:spcPts val="0"/>
              </a:spcAft>
              <a:buSzPts val="2200"/>
              <a:buChar char="⬝"/>
              <a:defRPr i="1"/>
            </a:lvl3pPr>
            <a:lvl4pPr indent="-368300" lvl="3" marL="1828800" rtl="0" algn="ctr">
              <a:spcBef>
                <a:spcPts val="0"/>
              </a:spcBef>
              <a:spcAft>
                <a:spcPts val="0"/>
              </a:spcAft>
              <a:buSzPts val="2200"/>
              <a:buChar char="●"/>
              <a:defRPr i="1"/>
            </a:lvl4pPr>
            <a:lvl5pPr indent="-368300" lvl="4" marL="2286000" rtl="0" algn="ctr">
              <a:spcBef>
                <a:spcPts val="0"/>
              </a:spcBef>
              <a:spcAft>
                <a:spcPts val="0"/>
              </a:spcAft>
              <a:buSzPts val="2200"/>
              <a:buChar char="○"/>
              <a:defRPr i="1"/>
            </a:lvl5pPr>
            <a:lvl6pPr indent="-368300" lvl="5" marL="2743200" rtl="0" algn="ctr">
              <a:spcBef>
                <a:spcPts val="0"/>
              </a:spcBef>
              <a:spcAft>
                <a:spcPts val="0"/>
              </a:spcAft>
              <a:buSzPts val="2200"/>
              <a:buChar char="■"/>
              <a:defRPr i="1"/>
            </a:lvl6pPr>
            <a:lvl7pPr indent="-368300" lvl="6" marL="3200400" rtl="0" algn="ctr">
              <a:spcBef>
                <a:spcPts val="0"/>
              </a:spcBef>
              <a:spcAft>
                <a:spcPts val="0"/>
              </a:spcAft>
              <a:buSzPts val="2200"/>
              <a:buChar char="●"/>
              <a:defRPr i="1"/>
            </a:lvl7pPr>
            <a:lvl8pPr indent="-368300" lvl="7" marL="3657600" rtl="0" algn="ctr">
              <a:spcBef>
                <a:spcPts val="0"/>
              </a:spcBef>
              <a:spcAft>
                <a:spcPts val="0"/>
              </a:spcAft>
              <a:buSzPts val="2200"/>
              <a:buChar char="○"/>
              <a:defRPr i="1"/>
            </a:lvl8pPr>
            <a:lvl9pPr indent="-368300" lvl="8" marL="4114800" rtl="0" algn="ctr">
              <a:spcBef>
                <a:spcPts val="0"/>
              </a:spcBef>
              <a:spcAft>
                <a:spcPts val="0"/>
              </a:spcAft>
              <a:buSzPts val="2200"/>
              <a:buChar char="■"/>
              <a:defRPr i="1"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4297650" y="4594800"/>
            <a:ext cx="548700" cy="548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" name="Google Shape;23;p4"/>
          <p:cNvSpPr/>
          <p:nvPr/>
        </p:nvSpPr>
        <p:spPr>
          <a:xfrm>
            <a:off x="4405437" y="669500"/>
            <a:ext cx="333125" cy="276125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gradFill>
                  <a:gsLst>
                    <a:gs pos="0">
                      <a:schemeClr val="accent4"/>
                    </a:gs>
                    <a:gs pos="20000">
                      <a:schemeClr val="accent5"/>
                    </a:gs>
                    <a:gs pos="30000">
                      <a:schemeClr val="accent6"/>
                    </a:gs>
                    <a:gs pos="39000">
                      <a:schemeClr val="accent5"/>
                    </a:gs>
                    <a:gs pos="54000">
                      <a:schemeClr val="accent4"/>
                    </a:gs>
                    <a:gs pos="71000">
                      <a:schemeClr val="accent5"/>
                    </a:gs>
                    <a:gs pos="87000">
                      <a:schemeClr val="accent4"/>
                    </a:gs>
                    <a:gs pos="100000">
                      <a:schemeClr val="accent6"/>
                    </a:gs>
                  </a:gsLst>
                  <a:lin ang="2700006" scaled="0"/>
                </a:gradFill>
                <a:latin typeface="Montserrat;600"/>
              </a:rPr>
              <a:t>“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>
            <a:off x="557400" y="548700"/>
            <a:ext cx="8029200" cy="4046100"/>
          </a:xfrm>
          <a:prstGeom prst="rect">
            <a:avLst/>
          </a:prstGeom>
          <a:solidFill>
            <a:srgbClr val="F5F6F0">
              <a:alpha val="871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646500" y="637500"/>
            <a:ext cx="7851000" cy="3868500"/>
          </a:xfrm>
          <a:prstGeom prst="frame">
            <a:avLst>
              <a:gd fmla="val 449" name="adj1"/>
            </a:avLst>
          </a:prstGeom>
          <a:gradFill>
            <a:gsLst>
              <a:gs pos="0">
                <a:schemeClr val="accent4">
                  <a:alpha val="79890"/>
                </a:schemeClr>
              </a:gs>
              <a:gs pos="20000">
                <a:schemeClr val="accent5">
                  <a:alpha val="79890"/>
                </a:schemeClr>
              </a:gs>
              <a:gs pos="30000">
                <a:schemeClr val="accent6">
                  <a:alpha val="79890"/>
                </a:schemeClr>
              </a:gs>
              <a:gs pos="39000">
                <a:schemeClr val="accent5">
                  <a:alpha val="79890"/>
                </a:schemeClr>
              </a:gs>
              <a:gs pos="54000">
                <a:schemeClr val="accent4">
                  <a:alpha val="79890"/>
                </a:schemeClr>
              </a:gs>
              <a:gs pos="71000">
                <a:schemeClr val="accent5">
                  <a:alpha val="79890"/>
                </a:schemeClr>
              </a:gs>
              <a:gs pos="87000">
                <a:schemeClr val="accent4">
                  <a:alpha val="79890"/>
                </a:schemeClr>
              </a:gs>
              <a:gs pos="100000">
                <a:schemeClr val="accent6">
                  <a:alpha val="79890"/>
                </a:schemeClr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1041150" y="643725"/>
            <a:ext cx="7061700" cy="699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1041075" y="1342825"/>
            <a:ext cx="7061700" cy="2828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68300" lvl="0" marL="457200" rtl="0">
              <a:spcBef>
                <a:spcPts val="0"/>
              </a:spcBef>
              <a:spcAft>
                <a:spcPts val="0"/>
              </a:spcAft>
              <a:buSzPts val="2200"/>
              <a:buChar char="▫"/>
              <a:defRPr/>
            </a:lvl1pPr>
            <a:lvl2pPr indent="-368300" lvl="1" marL="914400" rtl="0">
              <a:spcBef>
                <a:spcPts val="800"/>
              </a:spcBef>
              <a:spcAft>
                <a:spcPts val="0"/>
              </a:spcAft>
              <a:buSzPts val="2200"/>
              <a:buChar char="⬝"/>
              <a:defRPr/>
            </a:lvl2pPr>
            <a:lvl3pPr indent="-368300" lvl="2" marL="1371600" rtl="0">
              <a:spcBef>
                <a:spcPts val="800"/>
              </a:spcBef>
              <a:spcAft>
                <a:spcPts val="0"/>
              </a:spcAft>
              <a:buSzPts val="2200"/>
              <a:buChar char="⬝"/>
              <a:defRPr/>
            </a:lvl3pPr>
            <a:lvl4pPr indent="-368300" lvl="3" marL="1828800" rtl="0">
              <a:spcBef>
                <a:spcPts val="800"/>
              </a:spcBef>
              <a:spcAft>
                <a:spcPts val="0"/>
              </a:spcAft>
              <a:buSzPts val="2200"/>
              <a:buChar char="●"/>
              <a:defRPr/>
            </a:lvl4pPr>
            <a:lvl5pPr indent="-368300" lvl="4" marL="2286000" rtl="0">
              <a:spcBef>
                <a:spcPts val="800"/>
              </a:spcBef>
              <a:spcAft>
                <a:spcPts val="0"/>
              </a:spcAft>
              <a:buSzPts val="2200"/>
              <a:buChar char="○"/>
              <a:defRPr/>
            </a:lvl5pPr>
            <a:lvl6pPr indent="-368300" lvl="5" marL="2743200" rtl="0">
              <a:spcBef>
                <a:spcPts val="800"/>
              </a:spcBef>
              <a:spcAft>
                <a:spcPts val="0"/>
              </a:spcAft>
              <a:buSzPts val="2200"/>
              <a:buChar char="■"/>
              <a:defRPr/>
            </a:lvl6pPr>
            <a:lvl7pPr indent="-368300" lvl="6" marL="3200400" rtl="0">
              <a:spcBef>
                <a:spcPts val="800"/>
              </a:spcBef>
              <a:spcAft>
                <a:spcPts val="0"/>
              </a:spcAft>
              <a:buSzPts val="2200"/>
              <a:buChar char="●"/>
              <a:defRPr/>
            </a:lvl7pPr>
            <a:lvl8pPr indent="-368300" lvl="7" marL="3657600" rtl="0">
              <a:spcBef>
                <a:spcPts val="800"/>
              </a:spcBef>
              <a:spcAft>
                <a:spcPts val="0"/>
              </a:spcAft>
              <a:buSzPts val="2200"/>
              <a:buChar char="○"/>
              <a:defRPr/>
            </a:lvl8pPr>
            <a:lvl9pPr indent="-368300" lvl="8" marL="4114800" rtl="0">
              <a:spcBef>
                <a:spcPts val="800"/>
              </a:spcBef>
              <a:spcAft>
                <a:spcPts val="800"/>
              </a:spcAft>
              <a:buSzPts val="2200"/>
              <a:buChar char="■"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4297650" y="4594800"/>
            <a:ext cx="548700" cy="548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/>
          <p:nvPr/>
        </p:nvSpPr>
        <p:spPr>
          <a:xfrm>
            <a:off x="557400" y="548700"/>
            <a:ext cx="8029200" cy="4046100"/>
          </a:xfrm>
          <a:prstGeom prst="rect">
            <a:avLst/>
          </a:prstGeom>
          <a:solidFill>
            <a:srgbClr val="F5F6F0">
              <a:alpha val="871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6"/>
          <p:cNvSpPr/>
          <p:nvPr/>
        </p:nvSpPr>
        <p:spPr>
          <a:xfrm>
            <a:off x="646500" y="637500"/>
            <a:ext cx="7851000" cy="3868500"/>
          </a:xfrm>
          <a:prstGeom prst="frame">
            <a:avLst>
              <a:gd fmla="val 449" name="adj1"/>
            </a:avLst>
          </a:prstGeom>
          <a:gradFill>
            <a:gsLst>
              <a:gs pos="0">
                <a:schemeClr val="accent4">
                  <a:alpha val="79890"/>
                </a:schemeClr>
              </a:gs>
              <a:gs pos="20000">
                <a:schemeClr val="accent5">
                  <a:alpha val="79890"/>
                </a:schemeClr>
              </a:gs>
              <a:gs pos="30000">
                <a:schemeClr val="accent6">
                  <a:alpha val="79890"/>
                </a:schemeClr>
              </a:gs>
              <a:gs pos="39000">
                <a:schemeClr val="accent5">
                  <a:alpha val="79890"/>
                </a:schemeClr>
              </a:gs>
              <a:gs pos="54000">
                <a:schemeClr val="accent4">
                  <a:alpha val="79890"/>
                </a:schemeClr>
              </a:gs>
              <a:gs pos="71000">
                <a:schemeClr val="accent5">
                  <a:alpha val="79890"/>
                </a:schemeClr>
              </a:gs>
              <a:gs pos="87000">
                <a:schemeClr val="accent4">
                  <a:alpha val="79890"/>
                </a:schemeClr>
              </a:gs>
              <a:gs pos="100000">
                <a:schemeClr val="accent6">
                  <a:alpha val="79890"/>
                </a:schemeClr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6"/>
          <p:cNvSpPr txBox="1"/>
          <p:nvPr>
            <p:ph type="title"/>
          </p:nvPr>
        </p:nvSpPr>
        <p:spPr>
          <a:xfrm>
            <a:off x="1041075" y="643725"/>
            <a:ext cx="7061700" cy="699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34" name="Google Shape;34;p6"/>
          <p:cNvSpPr txBox="1"/>
          <p:nvPr>
            <p:ph idx="1" type="body"/>
          </p:nvPr>
        </p:nvSpPr>
        <p:spPr>
          <a:xfrm>
            <a:off x="1041125" y="1342725"/>
            <a:ext cx="3299400" cy="279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1pPr>
            <a:lvl2pPr indent="-355600" lvl="1" marL="914400" rtl="0">
              <a:spcBef>
                <a:spcPts val="800"/>
              </a:spcBef>
              <a:spcAft>
                <a:spcPts val="0"/>
              </a:spcAft>
              <a:buSzPts val="2000"/>
              <a:buChar char="⬝"/>
              <a:defRPr sz="2000"/>
            </a:lvl2pPr>
            <a:lvl3pPr indent="-355600" lvl="2" marL="1371600" rtl="0">
              <a:spcBef>
                <a:spcPts val="800"/>
              </a:spcBef>
              <a:spcAft>
                <a:spcPts val="0"/>
              </a:spcAft>
              <a:buSzPts val="2000"/>
              <a:buChar char="⬝"/>
              <a:defRPr sz="2000"/>
            </a:lvl3pPr>
            <a:lvl4pPr indent="-355600" lvl="3" marL="18288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 rtl="0">
              <a:spcBef>
                <a:spcPts val="800"/>
              </a:spcBef>
              <a:spcAft>
                <a:spcPts val="80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35" name="Google Shape;35;p6"/>
          <p:cNvSpPr txBox="1"/>
          <p:nvPr>
            <p:ph idx="2" type="body"/>
          </p:nvPr>
        </p:nvSpPr>
        <p:spPr>
          <a:xfrm>
            <a:off x="4795300" y="1342575"/>
            <a:ext cx="3299400" cy="23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b="1" sz="1200"/>
            </a:lvl1pPr>
            <a:lvl2pPr indent="-355600" lvl="1" marL="914400" rtl="0">
              <a:spcBef>
                <a:spcPts val="800"/>
              </a:spcBef>
              <a:spcAft>
                <a:spcPts val="0"/>
              </a:spcAft>
              <a:buSzPts val="2000"/>
              <a:buChar char="⬝"/>
              <a:defRPr sz="2000"/>
            </a:lvl2pPr>
            <a:lvl3pPr indent="-355600" lvl="2" marL="1371600" rtl="0">
              <a:spcBef>
                <a:spcPts val="800"/>
              </a:spcBef>
              <a:spcAft>
                <a:spcPts val="0"/>
              </a:spcAft>
              <a:buSzPts val="2000"/>
              <a:buChar char="⬝"/>
              <a:defRPr sz="2000"/>
            </a:lvl3pPr>
            <a:lvl4pPr indent="-355600" lvl="3" marL="18288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 rtl="0">
              <a:spcBef>
                <a:spcPts val="800"/>
              </a:spcBef>
              <a:spcAft>
                <a:spcPts val="80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36" name="Google Shape;36;p6"/>
          <p:cNvSpPr txBox="1"/>
          <p:nvPr>
            <p:ph idx="12" type="sldNum"/>
          </p:nvPr>
        </p:nvSpPr>
        <p:spPr>
          <a:xfrm>
            <a:off x="4297650" y="4594800"/>
            <a:ext cx="548700" cy="548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7"/>
          <p:cNvSpPr/>
          <p:nvPr/>
        </p:nvSpPr>
        <p:spPr>
          <a:xfrm>
            <a:off x="557400" y="548700"/>
            <a:ext cx="8029200" cy="4046100"/>
          </a:xfrm>
          <a:prstGeom prst="rect">
            <a:avLst/>
          </a:prstGeom>
          <a:solidFill>
            <a:srgbClr val="F5F6F0">
              <a:alpha val="871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7"/>
          <p:cNvSpPr/>
          <p:nvPr/>
        </p:nvSpPr>
        <p:spPr>
          <a:xfrm>
            <a:off x="646500" y="637500"/>
            <a:ext cx="7851000" cy="3868500"/>
          </a:xfrm>
          <a:prstGeom prst="frame">
            <a:avLst>
              <a:gd fmla="val 449" name="adj1"/>
            </a:avLst>
          </a:prstGeom>
          <a:gradFill>
            <a:gsLst>
              <a:gs pos="0">
                <a:schemeClr val="accent4">
                  <a:alpha val="79890"/>
                </a:schemeClr>
              </a:gs>
              <a:gs pos="20000">
                <a:schemeClr val="accent5">
                  <a:alpha val="79890"/>
                </a:schemeClr>
              </a:gs>
              <a:gs pos="30000">
                <a:schemeClr val="accent6">
                  <a:alpha val="79890"/>
                </a:schemeClr>
              </a:gs>
              <a:gs pos="39000">
                <a:schemeClr val="accent5">
                  <a:alpha val="79890"/>
                </a:schemeClr>
              </a:gs>
              <a:gs pos="54000">
                <a:schemeClr val="accent4">
                  <a:alpha val="79890"/>
                </a:schemeClr>
              </a:gs>
              <a:gs pos="71000">
                <a:schemeClr val="accent5">
                  <a:alpha val="79890"/>
                </a:schemeClr>
              </a:gs>
              <a:gs pos="87000">
                <a:schemeClr val="accent4">
                  <a:alpha val="79890"/>
                </a:schemeClr>
              </a:gs>
              <a:gs pos="100000">
                <a:schemeClr val="accent6">
                  <a:alpha val="79890"/>
                </a:schemeClr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7"/>
          <p:cNvSpPr txBox="1"/>
          <p:nvPr>
            <p:ph type="title"/>
          </p:nvPr>
        </p:nvSpPr>
        <p:spPr>
          <a:xfrm>
            <a:off x="1041075" y="643725"/>
            <a:ext cx="7061700" cy="699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41" name="Google Shape;41;p7"/>
          <p:cNvSpPr txBox="1"/>
          <p:nvPr>
            <p:ph idx="1" type="body"/>
          </p:nvPr>
        </p:nvSpPr>
        <p:spPr>
          <a:xfrm>
            <a:off x="1041075" y="1342725"/>
            <a:ext cx="2199900" cy="2786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1pPr>
            <a:lvl2pPr indent="-342900" lvl="1" marL="914400" rtl="0">
              <a:spcBef>
                <a:spcPts val="800"/>
              </a:spcBef>
              <a:spcAft>
                <a:spcPts val="0"/>
              </a:spcAft>
              <a:buSzPts val="1800"/>
              <a:buChar char="⬝"/>
              <a:defRPr sz="1800"/>
            </a:lvl2pPr>
            <a:lvl3pPr indent="-342900" lvl="2" marL="1371600" rtl="0">
              <a:spcBef>
                <a:spcPts val="800"/>
              </a:spcBef>
              <a:spcAft>
                <a:spcPts val="0"/>
              </a:spcAft>
              <a:buSzPts val="1800"/>
              <a:buChar char="⬝"/>
              <a:defRPr sz="1800"/>
            </a:lvl3pPr>
            <a:lvl4pPr indent="-342900" lvl="3" marL="18288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rtl="0"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rtl="0">
              <a:spcBef>
                <a:spcPts val="800"/>
              </a:spcBef>
              <a:spcAft>
                <a:spcPts val="80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42" name="Google Shape;42;p7"/>
          <p:cNvSpPr txBox="1"/>
          <p:nvPr>
            <p:ph idx="2" type="body"/>
          </p:nvPr>
        </p:nvSpPr>
        <p:spPr>
          <a:xfrm>
            <a:off x="3472073" y="1342725"/>
            <a:ext cx="2199900" cy="2786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1pPr>
            <a:lvl2pPr indent="-342900" lvl="1" marL="914400" rtl="0">
              <a:spcBef>
                <a:spcPts val="800"/>
              </a:spcBef>
              <a:spcAft>
                <a:spcPts val="0"/>
              </a:spcAft>
              <a:buSzPts val="1800"/>
              <a:buChar char="⬝"/>
              <a:defRPr sz="1800"/>
            </a:lvl2pPr>
            <a:lvl3pPr indent="-342900" lvl="2" marL="1371600" rtl="0">
              <a:spcBef>
                <a:spcPts val="800"/>
              </a:spcBef>
              <a:spcAft>
                <a:spcPts val="0"/>
              </a:spcAft>
              <a:buSzPts val="1800"/>
              <a:buChar char="⬝"/>
              <a:defRPr sz="1800"/>
            </a:lvl3pPr>
            <a:lvl4pPr indent="-342900" lvl="3" marL="18288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rtl="0"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rtl="0">
              <a:spcBef>
                <a:spcPts val="800"/>
              </a:spcBef>
              <a:spcAft>
                <a:spcPts val="80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43" name="Google Shape;43;p7"/>
          <p:cNvSpPr txBox="1"/>
          <p:nvPr>
            <p:ph idx="3" type="body"/>
          </p:nvPr>
        </p:nvSpPr>
        <p:spPr>
          <a:xfrm>
            <a:off x="5903071" y="1342725"/>
            <a:ext cx="2199900" cy="2786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1pPr>
            <a:lvl2pPr indent="-342900" lvl="1" marL="914400" rtl="0">
              <a:spcBef>
                <a:spcPts val="800"/>
              </a:spcBef>
              <a:spcAft>
                <a:spcPts val="0"/>
              </a:spcAft>
              <a:buSzPts val="1800"/>
              <a:buChar char="⬝"/>
              <a:defRPr sz="1800"/>
            </a:lvl2pPr>
            <a:lvl3pPr indent="-342900" lvl="2" marL="1371600" rtl="0">
              <a:spcBef>
                <a:spcPts val="800"/>
              </a:spcBef>
              <a:spcAft>
                <a:spcPts val="0"/>
              </a:spcAft>
              <a:buSzPts val="1800"/>
              <a:buChar char="⬝"/>
              <a:defRPr sz="1800"/>
            </a:lvl3pPr>
            <a:lvl4pPr indent="-342900" lvl="3" marL="18288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rtl="0"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rtl="0">
              <a:spcBef>
                <a:spcPts val="800"/>
              </a:spcBef>
              <a:spcAft>
                <a:spcPts val="80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44" name="Google Shape;44;p7"/>
          <p:cNvSpPr txBox="1"/>
          <p:nvPr>
            <p:ph idx="12" type="sldNum"/>
          </p:nvPr>
        </p:nvSpPr>
        <p:spPr>
          <a:xfrm>
            <a:off x="4297650" y="4594800"/>
            <a:ext cx="548700" cy="548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/>
          <p:nvPr/>
        </p:nvSpPr>
        <p:spPr>
          <a:xfrm>
            <a:off x="557400" y="548700"/>
            <a:ext cx="8029200" cy="4046100"/>
          </a:xfrm>
          <a:prstGeom prst="rect">
            <a:avLst/>
          </a:prstGeom>
          <a:solidFill>
            <a:srgbClr val="F5F6F0">
              <a:alpha val="871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8"/>
          <p:cNvSpPr/>
          <p:nvPr/>
        </p:nvSpPr>
        <p:spPr>
          <a:xfrm>
            <a:off x="646500" y="637500"/>
            <a:ext cx="7851000" cy="3868500"/>
          </a:xfrm>
          <a:prstGeom prst="frame">
            <a:avLst>
              <a:gd fmla="val 449" name="adj1"/>
            </a:avLst>
          </a:prstGeom>
          <a:gradFill>
            <a:gsLst>
              <a:gs pos="0">
                <a:schemeClr val="accent4">
                  <a:alpha val="79890"/>
                </a:schemeClr>
              </a:gs>
              <a:gs pos="20000">
                <a:schemeClr val="accent5">
                  <a:alpha val="79890"/>
                </a:schemeClr>
              </a:gs>
              <a:gs pos="30000">
                <a:schemeClr val="accent6">
                  <a:alpha val="79890"/>
                </a:schemeClr>
              </a:gs>
              <a:gs pos="39000">
                <a:schemeClr val="accent5">
                  <a:alpha val="79890"/>
                </a:schemeClr>
              </a:gs>
              <a:gs pos="54000">
                <a:schemeClr val="accent4">
                  <a:alpha val="79890"/>
                </a:schemeClr>
              </a:gs>
              <a:gs pos="71000">
                <a:schemeClr val="accent5">
                  <a:alpha val="79890"/>
                </a:schemeClr>
              </a:gs>
              <a:gs pos="87000">
                <a:schemeClr val="accent4">
                  <a:alpha val="79890"/>
                </a:schemeClr>
              </a:gs>
              <a:gs pos="100000">
                <a:schemeClr val="accent6">
                  <a:alpha val="79890"/>
                </a:schemeClr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8"/>
          <p:cNvSpPr txBox="1"/>
          <p:nvPr>
            <p:ph type="title"/>
          </p:nvPr>
        </p:nvSpPr>
        <p:spPr>
          <a:xfrm>
            <a:off x="1041075" y="643725"/>
            <a:ext cx="7061700" cy="699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49" name="Google Shape;49;p8"/>
          <p:cNvSpPr txBox="1"/>
          <p:nvPr>
            <p:ph idx="12" type="sldNum"/>
          </p:nvPr>
        </p:nvSpPr>
        <p:spPr>
          <a:xfrm>
            <a:off x="4297650" y="4594800"/>
            <a:ext cx="548700" cy="548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9"/>
          <p:cNvSpPr/>
          <p:nvPr/>
        </p:nvSpPr>
        <p:spPr>
          <a:xfrm>
            <a:off x="557400" y="548700"/>
            <a:ext cx="8029200" cy="4046100"/>
          </a:xfrm>
          <a:prstGeom prst="rect">
            <a:avLst/>
          </a:prstGeom>
          <a:solidFill>
            <a:srgbClr val="F5F6F0">
              <a:alpha val="871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9"/>
          <p:cNvSpPr/>
          <p:nvPr/>
        </p:nvSpPr>
        <p:spPr>
          <a:xfrm>
            <a:off x="646500" y="637500"/>
            <a:ext cx="7851000" cy="3868500"/>
          </a:xfrm>
          <a:prstGeom prst="frame">
            <a:avLst>
              <a:gd fmla="val 449" name="adj1"/>
            </a:avLst>
          </a:prstGeom>
          <a:gradFill>
            <a:gsLst>
              <a:gs pos="0">
                <a:schemeClr val="accent4">
                  <a:alpha val="79890"/>
                </a:schemeClr>
              </a:gs>
              <a:gs pos="20000">
                <a:schemeClr val="accent5">
                  <a:alpha val="79890"/>
                </a:schemeClr>
              </a:gs>
              <a:gs pos="30000">
                <a:schemeClr val="accent6">
                  <a:alpha val="79890"/>
                </a:schemeClr>
              </a:gs>
              <a:gs pos="39000">
                <a:schemeClr val="accent5">
                  <a:alpha val="79890"/>
                </a:schemeClr>
              </a:gs>
              <a:gs pos="54000">
                <a:schemeClr val="accent4">
                  <a:alpha val="79890"/>
                </a:schemeClr>
              </a:gs>
              <a:gs pos="71000">
                <a:schemeClr val="accent5">
                  <a:alpha val="79890"/>
                </a:schemeClr>
              </a:gs>
              <a:gs pos="87000">
                <a:schemeClr val="accent4">
                  <a:alpha val="79890"/>
                </a:schemeClr>
              </a:gs>
              <a:gs pos="100000">
                <a:schemeClr val="accent6">
                  <a:alpha val="79890"/>
                </a:schemeClr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9"/>
          <p:cNvSpPr txBox="1"/>
          <p:nvPr>
            <p:ph idx="1" type="body"/>
          </p:nvPr>
        </p:nvSpPr>
        <p:spPr>
          <a:xfrm>
            <a:off x="1041075" y="3938225"/>
            <a:ext cx="7062000" cy="548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</a:lstStyle>
          <a:p/>
        </p:txBody>
      </p:sp>
      <p:sp>
        <p:nvSpPr>
          <p:cNvPr id="54" name="Google Shape;54;p9"/>
          <p:cNvSpPr txBox="1"/>
          <p:nvPr>
            <p:ph idx="12" type="sldNum"/>
          </p:nvPr>
        </p:nvSpPr>
        <p:spPr>
          <a:xfrm>
            <a:off x="4297650" y="4594800"/>
            <a:ext cx="548700" cy="548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- Light" type="blank">
  <p:cSld name="BLANK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0"/>
          <p:cNvSpPr txBox="1"/>
          <p:nvPr>
            <p:ph idx="12" type="sldNum"/>
          </p:nvPr>
        </p:nvSpPr>
        <p:spPr>
          <a:xfrm>
            <a:off x="4297650" y="4594800"/>
            <a:ext cx="548700" cy="548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" name="Google Shape;57;p10"/>
          <p:cNvSpPr/>
          <p:nvPr/>
        </p:nvSpPr>
        <p:spPr>
          <a:xfrm>
            <a:off x="557400" y="548700"/>
            <a:ext cx="8029200" cy="4046100"/>
          </a:xfrm>
          <a:prstGeom prst="rect">
            <a:avLst/>
          </a:prstGeom>
          <a:solidFill>
            <a:srgbClr val="F5F6F0">
              <a:alpha val="871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10"/>
          <p:cNvSpPr/>
          <p:nvPr/>
        </p:nvSpPr>
        <p:spPr>
          <a:xfrm>
            <a:off x="646500" y="637500"/>
            <a:ext cx="7851000" cy="3868500"/>
          </a:xfrm>
          <a:prstGeom prst="frame">
            <a:avLst>
              <a:gd fmla="val 449" name="adj1"/>
            </a:avLst>
          </a:prstGeom>
          <a:gradFill>
            <a:gsLst>
              <a:gs pos="0">
                <a:schemeClr val="accent4">
                  <a:alpha val="79890"/>
                </a:schemeClr>
              </a:gs>
              <a:gs pos="20000">
                <a:schemeClr val="accent5">
                  <a:alpha val="79890"/>
                </a:schemeClr>
              </a:gs>
              <a:gs pos="30000">
                <a:schemeClr val="accent6">
                  <a:alpha val="79890"/>
                </a:schemeClr>
              </a:gs>
              <a:gs pos="39000">
                <a:schemeClr val="accent5">
                  <a:alpha val="79890"/>
                </a:schemeClr>
              </a:gs>
              <a:gs pos="54000">
                <a:schemeClr val="accent4">
                  <a:alpha val="79890"/>
                </a:schemeClr>
              </a:gs>
              <a:gs pos="71000">
                <a:schemeClr val="accent5">
                  <a:alpha val="79890"/>
                </a:schemeClr>
              </a:gs>
              <a:gs pos="87000">
                <a:schemeClr val="accent4">
                  <a:alpha val="79890"/>
                </a:schemeClr>
              </a:gs>
              <a:gs pos="100000">
                <a:schemeClr val="accent6">
                  <a:alpha val="79890"/>
                </a:schemeClr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3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1041075" y="643725"/>
            <a:ext cx="7061700" cy="69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Montserrat"/>
              <a:buNone/>
              <a:defRPr sz="1600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Montserrat"/>
              <a:buNone/>
              <a:defRPr sz="1600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Montserrat"/>
              <a:buNone/>
              <a:defRPr sz="1600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Montserrat"/>
              <a:buNone/>
              <a:defRPr sz="1600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Montserrat"/>
              <a:buNone/>
              <a:defRPr sz="1600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Montserrat"/>
              <a:buNone/>
              <a:defRPr sz="1600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Montserrat"/>
              <a:buNone/>
              <a:defRPr sz="1600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Montserrat"/>
              <a:buNone/>
              <a:defRPr sz="1600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Montserrat"/>
              <a:buNone/>
              <a:defRPr sz="1600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1041075" y="1342825"/>
            <a:ext cx="7061700" cy="28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683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Font typeface="Frank Ruhl Libre Light"/>
              <a:buChar char="▫"/>
              <a:defRPr sz="2200">
                <a:solidFill>
                  <a:schemeClr val="dk1"/>
                </a:solidFill>
                <a:latin typeface="Frank Ruhl Libre Light"/>
                <a:ea typeface="Frank Ruhl Libre Light"/>
                <a:cs typeface="Frank Ruhl Libre Light"/>
                <a:sym typeface="Frank Ruhl Libre Light"/>
              </a:defRPr>
            </a:lvl1pPr>
            <a:lvl2pPr indent="-368300" lvl="1" marL="9144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5"/>
              </a:buClr>
              <a:buSzPts val="2200"/>
              <a:buFont typeface="Frank Ruhl Libre Light"/>
              <a:buChar char="⬝"/>
              <a:defRPr sz="2200">
                <a:solidFill>
                  <a:schemeClr val="dk1"/>
                </a:solidFill>
                <a:latin typeface="Frank Ruhl Libre Light"/>
                <a:ea typeface="Frank Ruhl Libre Light"/>
                <a:cs typeface="Frank Ruhl Libre Light"/>
                <a:sym typeface="Frank Ruhl Libre Light"/>
              </a:defRPr>
            </a:lvl2pPr>
            <a:lvl3pPr indent="-368300" lvl="2" marL="13716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5"/>
              </a:buClr>
              <a:buSzPts val="2200"/>
              <a:buFont typeface="Frank Ruhl Libre Light"/>
              <a:buChar char="⬝"/>
              <a:defRPr sz="2200">
                <a:solidFill>
                  <a:schemeClr val="dk1"/>
                </a:solidFill>
                <a:latin typeface="Frank Ruhl Libre Light"/>
                <a:ea typeface="Frank Ruhl Libre Light"/>
                <a:cs typeface="Frank Ruhl Libre Light"/>
                <a:sym typeface="Frank Ruhl Libre Light"/>
              </a:defRPr>
            </a:lvl3pPr>
            <a:lvl4pPr indent="-368300" lvl="3" marL="18288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Frank Ruhl Libre Light"/>
              <a:buChar char="●"/>
              <a:defRPr sz="2200">
                <a:solidFill>
                  <a:schemeClr val="dk1"/>
                </a:solidFill>
                <a:latin typeface="Frank Ruhl Libre Light"/>
                <a:ea typeface="Frank Ruhl Libre Light"/>
                <a:cs typeface="Frank Ruhl Libre Light"/>
                <a:sym typeface="Frank Ruhl Libre Light"/>
              </a:defRPr>
            </a:lvl4pPr>
            <a:lvl5pPr indent="-368300" lvl="4" marL="2286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Frank Ruhl Libre Light"/>
              <a:buChar char="○"/>
              <a:defRPr sz="2200">
                <a:solidFill>
                  <a:schemeClr val="dk1"/>
                </a:solidFill>
                <a:latin typeface="Frank Ruhl Libre Light"/>
                <a:ea typeface="Frank Ruhl Libre Light"/>
                <a:cs typeface="Frank Ruhl Libre Light"/>
                <a:sym typeface="Frank Ruhl Libre Light"/>
              </a:defRPr>
            </a:lvl5pPr>
            <a:lvl6pPr indent="-368300" lvl="5" marL="2743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Frank Ruhl Libre Light"/>
              <a:buChar char="■"/>
              <a:defRPr sz="2200">
                <a:solidFill>
                  <a:schemeClr val="dk1"/>
                </a:solidFill>
                <a:latin typeface="Frank Ruhl Libre Light"/>
                <a:ea typeface="Frank Ruhl Libre Light"/>
                <a:cs typeface="Frank Ruhl Libre Light"/>
                <a:sym typeface="Frank Ruhl Libre Light"/>
              </a:defRPr>
            </a:lvl6pPr>
            <a:lvl7pPr indent="-368300" lvl="6" marL="32004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Frank Ruhl Libre Light"/>
              <a:buChar char="●"/>
              <a:defRPr sz="2200">
                <a:solidFill>
                  <a:schemeClr val="dk1"/>
                </a:solidFill>
                <a:latin typeface="Frank Ruhl Libre Light"/>
                <a:ea typeface="Frank Ruhl Libre Light"/>
                <a:cs typeface="Frank Ruhl Libre Light"/>
                <a:sym typeface="Frank Ruhl Libre Light"/>
              </a:defRPr>
            </a:lvl7pPr>
            <a:lvl8pPr indent="-368300" lvl="7" marL="36576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Frank Ruhl Libre Light"/>
              <a:buChar char="○"/>
              <a:defRPr sz="2200">
                <a:solidFill>
                  <a:schemeClr val="dk1"/>
                </a:solidFill>
                <a:latin typeface="Frank Ruhl Libre Light"/>
                <a:ea typeface="Frank Ruhl Libre Light"/>
                <a:cs typeface="Frank Ruhl Libre Light"/>
                <a:sym typeface="Frank Ruhl Libre Light"/>
              </a:defRPr>
            </a:lvl8pPr>
            <a:lvl9pPr indent="-368300" lvl="8" marL="4114800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200"/>
              <a:buFont typeface="Frank Ruhl Libre Light"/>
              <a:buChar char="■"/>
              <a:defRPr sz="2200">
                <a:solidFill>
                  <a:schemeClr val="dk1"/>
                </a:solidFill>
                <a:latin typeface="Frank Ruhl Libre Light"/>
                <a:ea typeface="Frank Ruhl Libre Light"/>
                <a:cs typeface="Frank Ruhl Libre Light"/>
                <a:sym typeface="Frank Ruhl Libre Ligh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4297650" y="4594800"/>
            <a:ext cx="5487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buNone/>
              <a:defRPr sz="1300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buNone/>
              <a:defRPr sz="1300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buNone/>
              <a:defRPr sz="1300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buNone/>
              <a:defRPr sz="1300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buNone/>
              <a:defRPr sz="1300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buNone/>
              <a:defRPr sz="1300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buNone/>
              <a:defRPr sz="1300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buNone/>
              <a:defRPr sz="1300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buNone/>
              <a:defRPr sz="1300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"/>
          <p:cNvSpPr txBox="1"/>
          <p:nvPr>
            <p:ph idx="4294967295" type="ctrTitle"/>
          </p:nvPr>
        </p:nvSpPr>
        <p:spPr>
          <a:xfrm>
            <a:off x="634875" y="850075"/>
            <a:ext cx="7831200" cy="951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Растварање и топлотне промене при </a:t>
            </a:r>
            <a:endParaRPr sz="22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                                         растварању</a:t>
            </a:r>
            <a:endParaRPr sz="2200"/>
          </a:p>
        </p:txBody>
      </p:sp>
      <p:sp>
        <p:nvSpPr>
          <p:cNvPr id="72" name="Google Shape;72;p13"/>
          <p:cNvSpPr txBox="1"/>
          <p:nvPr>
            <p:ph idx="4294967295" type="subTitle"/>
          </p:nvPr>
        </p:nvSpPr>
        <p:spPr>
          <a:xfrm>
            <a:off x="1359900" y="2382150"/>
            <a:ext cx="6424200" cy="1911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Јасмина Мифтари                            Анеса Ибраими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Лена Дестани                                     Ернеса Јакупи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 Амина Неџипи               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                                              I1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    </a:t>
            </a:r>
            <a:endParaRPr b="1"/>
          </a:p>
        </p:txBody>
      </p:sp>
      <p:sp>
        <p:nvSpPr>
          <p:cNvPr id="73" name="Google Shape;73;p13"/>
          <p:cNvSpPr txBox="1"/>
          <p:nvPr>
            <p:ph idx="12" type="sldNum"/>
          </p:nvPr>
        </p:nvSpPr>
        <p:spPr>
          <a:xfrm>
            <a:off x="4297650" y="4594800"/>
            <a:ext cx="548700" cy="548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ransition>
    <p:fade thruBlk="1"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2"/>
          <p:cNvSpPr txBox="1"/>
          <p:nvPr>
            <p:ph idx="12" type="sldNum"/>
          </p:nvPr>
        </p:nvSpPr>
        <p:spPr>
          <a:xfrm>
            <a:off x="4297650" y="4594800"/>
            <a:ext cx="548700" cy="548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2" name="Google Shape;14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60675" y="606725"/>
            <a:ext cx="4022651" cy="3930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push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3"/>
          <p:cNvSpPr txBox="1"/>
          <p:nvPr>
            <p:ph idx="1" type="body"/>
          </p:nvPr>
        </p:nvSpPr>
        <p:spPr>
          <a:xfrm>
            <a:off x="917550" y="1000725"/>
            <a:ext cx="7308900" cy="46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rPr>
              <a:t>Када је реч о растварању супстанци, постоје топлотне промене при растварању. </a:t>
            </a:r>
            <a:endParaRPr sz="2100"/>
          </a:p>
        </p:txBody>
      </p:sp>
      <p:sp>
        <p:nvSpPr>
          <p:cNvPr id="148" name="Google Shape;148;p23"/>
          <p:cNvSpPr txBox="1"/>
          <p:nvPr>
            <p:ph idx="2" type="body"/>
          </p:nvPr>
        </p:nvSpPr>
        <p:spPr>
          <a:xfrm>
            <a:off x="4846350" y="2063625"/>
            <a:ext cx="3248400" cy="2213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900"/>
              <a:t>Овај процес може бити сопствени или апсорптиван, што значи да може засладити или апсорбовати топлоту.</a:t>
            </a:r>
            <a:endParaRPr b="0" sz="1900"/>
          </a:p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23"/>
          <p:cNvSpPr txBox="1"/>
          <p:nvPr>
            <p:ph idx="12" type="sldNum"/>
          </p:nvPr>
        </p:nvSpPr>
        <p:spPr>
          <a:xfrm>
            <a:off x="4297650" y="4594800"/>
            <a:ext cx="548700" cy="548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0" name="Google Shape;150;p23"/>
          <p:cNvSpPr txBox="1"/>
          <p:nvPr/>
        </p:nvSpPr>
        <p:spPr>
          <a:xfrm>
            <a:off x="1022225" y="1785250"/>
            <a:ext cx="3443400" cy="22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Frank Ruhl Libre Light"/>
                <a:ea typeface="Frank Ruhl Libre Light"/>
                <a:cs typeface="Frank Ruhl Libre Light"/>
                <a:sym typeface="Frank Ruhl Libre Light"/>
              </a:rPr>
              <a:t>Топлотне промене при растварању, такође познате као измена елтапије растварања, односе се на промене у топлоти (енергији) током оваквог процеса. </a:t>
            </a:r>
            <a:endParaRPr sz="1900">
              <a:solidFill>
                <a:schemeClr val="dk1"/>
              </a:solidFill>
              <a:latin typeface="Frank Ruhl Libre Light"/>
              <a:ea typeface="Frank Ruhl Libre Light"/>
              <a:cs typeface="Frank Ruhl Libre Light"/>
              <a:sym typeface="Frank Ruhl Libre Light"/>
            </a:endParaRPr>
          </a:p>
        </p:txBody>
      </p:sp>
    </p:spTree>
  </p:cSld>
  <p:clrMapOvr>
    <a:masterClrMapping/>
  </p:clrMapOvr>
  <p:transition>
    <p:push dir="r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4"/>
          <p:cNvSpPr txBox="1"/>
          <p:nvPr>
            <p:ph type="title"/>
          </p:nvPr>
        </p:nvSpPr>
        <p:spPr>
          <a:xfrm>
            <a:off x="1041075" y="643725"/>
            <a:ext cx="7061700" cy="699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Према томе разликујемо између ендотермичних и егзотермичних процеса растварања.</a:t>
            </a:r>
            <a:endParaRPr/>
          </a:p>
        </p:txBody>
      </p:sp>
      <p:sp>
        <p:nvSpPr>
          <p:cNvPr id="156" name="Google Shape;156;p24"/>
          <p:cNvSpPr txBox="1"/>
          <p:nvPr>
            <p:ph idx="12" type="sldNum"/>
          </p:nvPr>
        </p:nvSpPr>
        <p:spPr>
          <a:xfrm>
            <a:off x="4297650" y="4594800"/>
            <a:ext cx="548700" cy="548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7" name="Google Shape;157;p24"/>
          <p:cNvSpPr txBox="1"/>
          <p:nvPr/>
        </p:nvSpPr>
        <p:spPr>
          <a:xfrm>
            <a:off x="839250" y="1435440"/>
            <a:ext cx="34584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Frank Ruhl Libre Light"/>
                <a:ea typeface="Frank Ruhl Libre Light"/>
                <a:cs typeface="Frank Ruhl Libre Light"/>
                <a:sym typeface="Frank Ruhl Libre Light"/>
              </a:rPr>
              <a:t>Ендотермичне промене </a:t>
            </a:r>
            <a:endParaRPr sz="1600">
              <a:solidFill>
                <a:schemeClr val="dk1"/>
              </a:solidFill>
              <a:latin typeface="Frank Ruhl Libre Light"/>
              <a:ea typeface="Frank Ruhl Libre Light"/>
              <a:cs typeface="Frank Ruhl Libre Light"/>
              <a:sym typeface="Frank Ruhl Libre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Frank Ruhl Libre Light"/>
                <a:ea typeface="Frank Ruhl Libre Light"/>
                <a:cs typeface="Frank Ruhl Libre Light"/>
                <a:sym typeface="Frank Ruhl Libre Light"/>
              </a:rPr>
              <a:t>                                  (упијање топлоте)</a:t>
            </a:r>
            <a:endParaRPr sz="1600">
              <a:solidFill>
                <a:schemeClr val="dk1"/>
              </a:solidFill>
              <a:latin typeface="Frank Ruhl Libre Light"/>
              <a:ea typeface="Frank Ruhl Libre Light"/>
              <a:cs typeface="Frank Ruhl Libre Light"/>
              <a:sym typeface="Frank Ruhl Libre Light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rank Ruhl Libre Light"/>
              <a:buChar char="●"/>
            </a:pPr>
            <a:r>
              <a:rPr lang="en" sz="1600">
                <a:solidFill>
                  <a:schemeClr val="dk1"/>
                </a:solidFill>
                <a:latin typeface="Frank Ruhl Libre Light"/>
                <a:ea typeface="Frank Ruhl Libre Light"/>
                <a:cs typeface="Frank Ruhl Libre Light"/>
                <a:sym typeface="Frank Ruhl Libre Light"/>
              </a:rPr>
              <a:t>У ендотермичном процесу растварања, растворлјива супстанца упија топлоту из околине. </a:t>
            </a:r>
            <a:endParaRPr sz="1600">
              <a:solidFill>
                <a:schemeClr val="dk1"/>
              </a:solidFill>
              <a:latin typeface="Frank Ruhl Libre Light"/>
              <a:ea typeface="Frank Ruhl Libre Light"/>
              <a:cs typeface="Frank Ruhl Libre Light"/>
              <a:sym typeface="Frank Ruhl Libre Light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rank Ruhl Libre Light"/>
              <a:buChar char="●"/>
            </a:pPr>
            <a:r>
              <a:rPr lang="en" sz="1600">
                <a:solidFill>
                  <a:schemeClr val="dk1"/>
                </a:solidFill>
                <a:latin typeface="Frank Ruhl Libre Light"/>
                <a:ea typeface="Frank Ruhl Libre Light"/>
                <a:cs typeface="Frank Ruhl Libre Light"/>
                <a:sym typeface="Frank Ruhl Libre Light"/>
              </a:rPr>
              <a:t>Током растварања молекули или јони супстанце узимају енергију из околине да би се растворили или интегрисали у раствор. </a:t>
            </a:r>
            <a:endParaRPr sz="1600">
              <a:solidFill>
                <a:schemeClr val="dk1"/>
              </a:solidFill>
              <a:latin typeface="Frank Ruhl Libre Light"/>
              <a:ea typeface="Frank Ruhl Libre Light"/>
              <a:cs typeface="Frank Ruhl Libre Light"/>
              <a:sym typeface="Frank Ruhl Libre Light"/>
            </a:endParaRPr>
          </a:p>
        </p:txBody>
      </p:sp>
      <p:sp>
        <p:nvSpPr>
          <p:cNvPr id="158" name="Google Shape;158;p24"/>
          <p:cNvSpPr txBox="1"/>
          <p:nvPr/>
        </p:nvSpPr>
        <p:spPr>
          <a:xfrm>
            <a:off x="4644375" y="1435450"/>
            <a:ext cx="34584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Frank Ruhl Libre Light"/>
                <a:ea typeface="Frank Ruhl Libre Light"/>
                <a:cs typeface="Frank Ruhl Libre Light"/>
                <a:sym typeface="Frank Ruhl Libre Light"/>
              </a:rPr>
              <a:t>Екзотермичне промене </a:t>
            </a:r>
            <a:endParaRPr sz="1600">
              <a:solidFill>
                <a:schemeClr val="dk1"/>
              </a:solidFill>
              <a:latin typeface="Frank Ruhl Libre Light"/>
              <a:ea typeface="Frank Ruhl Libre Light"/>
              <a:cs typeface="Frank Ruhl Libre Light"/>
              <a:sym typeface="Frank Ruhl Libre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Frank Ruhl Libre Light"/>
                <a:ea typeface="Frank Ruhl Libre Light"/>
                <a:cs typeface="Frank Ruhl Libre Light"/>
                <a:sym typeface="Frank Ruhl Libre Light"/>
              </a:rPr>
              <a:t>                           (заслађивање топлоте)</a:t>
            </a:r>
            <a:endParaRPr sz="1600">
              <a:solidFill>
                <a:schemeClr val="dk1"/>
              </a:solidFill>
              <a:latin typeface="Frank Ruhl Libre Light"/>
              <a:ea typeface="Frank Ruhl Libre Light"/>
              <a:cs typeface="Frank Ruhl Libre Light"/>
              <a:sym typeface="Frank Ruhl Libre Light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rank Ruhl Libre Light"/>
              <a:buChar char="●"/>
            </a:pPr>
            <a:r>
              <a:rPr lang="en" sz="1600">
                <a:solidFill>
                  <a:schemeClr val="dk1"/>
                </a:solidFill>
                <a:latin typeface="Frank Ruhl Libre Light"/>
                <a:ea typeface="Frank Ruhl Libre Light"/>
                <a:cs typeface="Frank Ruhl Libre Light"/>
                <a:sym typeface="Frank Ruhl Libre Light"/>
              </a:rPr>
              <a:t>У екзотермичном процесу растварања, растворљива супстанца ослобађа топлоту у околини</a:t>
            </a:r>
            <a:endParaRPr sz="1600">
              <a:solidFill>
                <a:schemeClr val="dk1"/>
              </a:solidFill>
              <a:latin typeface="Frank Ruhl Libre Light"/>
              <a:ea typeface="Frank Ruhl Libre Light"/>
              <a:cs typeface="Frank Ruhl Libre Light"/>
              <a:sym typeface="Frank Ruhl Libre Light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rank Ruhl Libre Light"/>
              <a:buChar char="●"/>
            </a:pPr>
            <a:r>
              <a:rPr lang="en" sz="1600">
                <a:solidFill>
                  <a:schemeClr val="dk1"/>
                </a:solidFill>
                <a:latin typeface="Frank Ruhl Libre Light"/>
                <a:ea typeface="Frank Ruhl Libre Light"/>
                <a:cs typeface="Frank Ruhl Libre Light"/>
                <a:sym typeface="Frank Ruhl Libre Light"/>
              </a:rPr>
              <a:t>Током растварања молекули или јони супстанце ослобађају енергију као топлоту када се интегришу у раствор. </a:t>
            </a:r>
            <a:endParaRPr sz="1600">
              <a:solidFill>
                <a:schemeClr val="dk1"/>
              </a:solidFill>
              <a:latin typeface="Frank Ruhl Libre Light"/>
              <a:ea typeface="Frank Ruhl Libre Light"/>
              <a:cs typeface="Frank Ruhl Libre Light"/>
              <a:sym typeface="Frank Ruhl Libre Light"/>
            </a:endParaRPr>
          </a:p>
        </p:txBody>
      </p:sp>
      <p:sp>
        <p:nvSpPr>
          <p:cNvPr id="159" name="Google Shape;159;p24"/>
          <p:cNvSpPr txBox="1"/>
          <p:nvPr/>
        </p:nvSpPr>
        <p:spPr>
          <a:xfrm>
            <a:off x="888700" y="1984150"/>
            <a:ext cx="3362100" cy="10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Frank Ruhl Libre Light"/>
              <a:ea typeface="Frank Ruhl Libre Light"/>
              <a:cs typeface="Frank Ruhl Libre Light"/>
              <a:sym typeface="Frank Ruhl Libre Light"/>
            </a:endParaRPr>
          </a:p>
        </p:txBody>
      </p:sp>
      <p:sp>
        <p:nvSpPr>
          <p:cNvPr id="160" name="Google Shape;160;p24"/>
          <p:cNvSpPr txBox="1"/>
          <p:nvPr/>
        </p:nvSpPr>
        <p:spPr>
          <a:xfrm>
            <a:off x="888700" y="3019450"/>
            <a:ext cx="3158700" cy="12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Frank Ruhl Libre Light"/>
              <a:ea typeface="Frank Ruhl Libre Light"/>
              <a:cs typeface="Frank Ruhl Libre Light"/>
              <a:sym typeface="Frank Ruhl Libre Light"/>
            </a:endParaRPr>
          </a:p>
        </p:txBody>
      </p:sp>
      <p:sp>
        <p:nvSpPr>
          <p:cNvPr id="161" name="Google Shape;161;p24"/>
          <p:cNvSpPr txBox="1"/>
          <p:nvPr/>
        </p:nvSpPr>
        <p:spPr>
          <a:xfrm>
            <a:off x="4689775" y="3033550"/>
            <a:ext cx="3458400" cy="10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Frank Ruhl Libre Light"/>
              <a:ea typeface="Frank Ruhl Libre Light"/>
              <a:cs typeface="Frank Ruhl Libre Light"/>
              <a:sym typeface="Frank Ruhl Libre Light"/>
            </a:endParaRPr>
          </a:p>
        </p:txBody>
      </p:sp>
      <p:sp>
        <p:nvSpPr>
          <p:cNvPr id="162" name="Google Shape;162;p24"/>
          <p:cNvSpPr txBox="1"/>
          <p:nvPr/>
        </p:nvSpPr>
        <p:spPr>
          <a:xfrm>
            <a:off x="4721900" y="3040850"/>
            <a:ext cx="3362100" cy="95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Frank Ruhl Libre Light"/>
              <a:ea typeface="Frank Ruhl Libre Light"/>
              <a:cs typeface="Frank Ruhl Libre Light"/>
              <a:sym typeface="Frank Ruhl Libre Light"/>
            </a:endParaRPr>
          </a:p>
        </p:txBody>
      </p:sp>
    </p:spTree>
  </p:cSld>
  <p:clrMapOvr>
    <a:masterClrMapping/>
  </p:clrMapOvr>
  <p:transition>
    <p:push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5"/>
          <p:cNvSpPr txBox="1"/>
          <p:nvPr>
            <p:ph idx="4294967295" type="body"/>
          </p:nvPr>
        </p:nvSpPr>
        <p:spPr>
          <a:xfrm>
            <a:off x="1160100" y="1154400"/>
            <a:ext cx="2607900" cy="2834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800"/>
              </a:spcAft>
              <a:buNone/>
            </a:pPr>
            <a:r>
              <a:rPr lang="en" sz="1700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rPr>
              <a:t>Топлотне промене при растварању могу имати значајан утицај на околину и услове процеса.  </a:t>
            </a:r>
            <a:endParaRPr sz="1900">
              <a:solidFill>
                <a:schemeClr val="lt2"/>
              </a:solidFill>
            </a:endParaRPr>
          </a:p>
        </p:txBody>
      </p:sp>
      <p:sp>
        <p:nvSpPr>
          <p:cNvPr id="168" name="Google Shape;168;p25"/>
          <p:cNvSpPr txBox="1"/>
          <p:nvPr>
            <p:ph idx="12" type="sldNum"/>
          </p:nvPr>
        </p:nvSpPr>
        <p:spPr>
          <a:xfrm>
            <a:off x="4297650" y="4594800"/>
            <a:ext cx="548700" cy="548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9" name="Google Shape;169;p25"/>
          <p:cNvSpPr txBox="1"/>
          <p:nvPr/>
        </p:nvSpPr>
        <p:spPr>
          <a:xfrm>
            <a:off x="3949100" y="839325"/>
            <a:ext cx="4390200" cy="10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lt1"/>
              </a:solidFill>
              <a:latin typeface="Frank Ruhl Libre Light"/>
              <a:ea typeface="Frank Ruhl Libre Light"/>
              <a:cs typeface="Frank Ruhl Libre Light"/>
              <a:sym typeface="Frank Ruhl Libre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accent4"/>
                </a:solidFill>
                <a:latin typeface="Frank Ruhl Libre Light"/>
                <a:ea typeface="Frank Ruhl Libre Light"/>
                <a:cs typeface="Frank Ruhl Libre Light"/>
                <a:sym typeface="Frank Ruhl Libre Light"/>
              </a:rPr>
              <a:t>На пример:</a:t>
            </a:r>
            <a:endParaRPr sz="2200">
              <a:solidFill>
                <a:schemeClr val="accent4"/>
              </a:solidFill>
              <a:latin typeface="Frank Ruhl Libre Light"/>
              <a:ea typeface="Frank Ruhl Libre Light"/>
              <a:cs typeface="Frank Ruhl Libre Light"/>
              <a:sym typeface="Frank Ruhl Libre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accent4"/>
              </a:solidFill>
              <a:latin typeface="Frank Ruhl Libre Light"/>
              <a:ea typeface="Frank Ruhl Libre Light"/>
              <a:cs typeface="Frank Ruhl Libre Light"/>
              <a:sym typeface="Frank Ruhl Libre Light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Font typeface="Frank Ruhl Libre Light"/>
              <a:buChar char="●"/>
            </a:pPr>
            <a:r>
              <a:rPr lang="en" sz="2200">
                <a:solidFill>
                  <a:schemeClr val="accent4"/>
                </a:solidFill>
                <a:latin typeface="Frank Ruhl Libre Light"/>
                <a:ea typeface="Frank Ruhl Libre Light"/>
                <a:cs typeface="Frank Ruhl Libre Light"/>
                <a:sym typeface="Frank Ruhl Libre Light"/>
              </a:rPr>
              <a:t>Примена у привреди</a:t>
            </a:r>
            <a:endParaRPr sz="2200">
              <a:solidFill>
                <a:schemeClr val="accent4"/>
              </a:solidFill>
              <a:latin typeface="Frank Ruhl Libre Light"/>
              <a:ea typeface="Frank Ruhl Libre Light"/>
              <a:cs typeface="Frank Ruhl Libre Light"/>
              <a:sym typeface="Frank Ruhl Libre Ligh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accent4"/>
              </a:solidFill>
              <a:latin typeface="Frank Ruhl Libre Light"/>
              <a:ea typeface="Frank Ruhl Libre Light"/>
              <a:cs typeface="Frank Ruhl Libre Light"/>
              <a:sym typeface="Frank Ruhl Libre Light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Font typeface="Frank Ruhl Libre Light"/>
              <a:buChar char="●"/>
            </a:pPr>
            <a:r>
              <a:rPr lang="en" sz="2200">
                <a:solidFill>
                  <a:schemeClr val="accent4"/>
                </a:solidFill>
                <a:latin typeface="Frank Ruhl Libre Light"/>
                <a:ea typeface="Frank Ruhl Libre Light"/>
                <a:cs typeface="Frank Ruhl Libre Light"/>
                <a:sym typeface="Frank Ruhl Libre Light"/>
              </a:rPr>
              <a:t>Примена у термодинамици</a:t>
            </a:r>
            <a:endParaRPr sz="2200">
              <a:solidFill>
                <a:schemeClr val="accent4"/>
              </a:solidFill>
              <a:latin typeface="Frank Ruhl Libre Light"/>
              <a:ea typeface="Frank Ruhl Libre Light"/>
              <a:cs typeface="Frank Ruhl Libre Light"/>
              <a:sym typeface="Frank Ruhl Libre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accent4"/>
              </a:solidFill>
              <a:latin typeface="Frank Ruhl Libre Light"/>
              <a:ea typeface="Frank Ruhl Libre Light"/>
              <a:cs typeface="Frank Ruhl Libre Light"/>
              <a:sym typeface="Frank Ruhl Libre Light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Font typeface="Frank Ruhl Libre Light"/>
              <a:buChar char="●"/>
            </a:pPr>
            <a:r>
              <a:rPr lang="en" sz="2200">
                <a:solidFill>
                  <a:schemeClr val="accent4"/>
                </a:solidFill>
                <a:latin typeface="Frank Ruhl Libre Light"/>
                <a:ea typeface="Frank Ruhl Libre Light"/>
                <a:cs typeface="Frank Ruhl Libre Light"/>
                <a:sym typeface="Frank Ruhl Libre Light"/>
              </a:rPr>
              <a:t>Контрола температуре</a:t>
            </a:r>
            <a:endParaRPr sz="2200">
              <a:solidFill>
                <a:schemeClr val="accent4"/>
              </a:solidFill>
              <a:latin typeface="Frank Ruhl Libre Light"/>
              <a:ea typeface="Frank Ruhl Libre Light"/>
              <a:cs typeface="Frank Ruhl Libre Light"/>
              <a:sym typeface="Frank Ruhl Libre Light"/>
            </a:endParaRPr>
          </a:p>
        </p:txBody>
      </p:sp>
      <p:sp>
        <p:nvSpPr>
          <p:cNvPr id="170" name="Google Shape;170;p25"/>
          <p:cNvSpPr txBox="1"/>
          <p:nvPr/>
        </p:nvSpPr>
        <p:spPr>
          <a:xfrm>
            <a:off x="4004525" y="1970125"/>
            <a:ext cx="4282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Frank Ruhl Libre Light"/>
              <a:ea typeface="Frank Ruhl Libre Light"/>
              <a:cs typeface="Frank Ruhl Libre Light"/>
              <a:sym typeface="Frank Ruhl Libre Light"/>
            </a:endParaRPr>
          </a:p>
        </p:txBody>
      </p:sp>
      <p:sp>
        <p:nvSpPr>
          <p:cNvPr id="171" name="Google Shape;171;p25"/>
          <p:cNvSpPr txBox="1"/>
          <p:nvPr/>
        </p:nvSpPr>
        <p:spPr>
          <a:xfrm>
            <a:off x="4047350" y="2591225"/>
            <a:ext cx="4292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Frank Ruhl Libre Light"/>
              <a:ea typeface="Frank Ruhl Libre Light"/>
              <a:cs typeface="Frank Ruhl Libre Light"/>
              <a:sym typeface="Frank Ruhl Libre Light"/>
            </a:endParaRPr>
          </a:p>
        </p:txBody>
      </p:sp>
      <p:sp>
        <p:nvSpPr>
          <p:cNvPr id="172" name="Google Shape;172;p25"/>
          <p:cNvSpPr txBox="1"/>
          <p:nvPr/>
        </p:nvSpPr>
        <p:spPr>
          <a:xfrm>
            <a:off x="4068750" y="3297825"/>
            <a:ext cx="42186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Frank Ruhl Libre Light"/>
              <a:ea typeface="Frank Ruhl Libre Light"/>
              <a:cs typeface="Frank Ruhl Libre Light"/>
              <a:sym typeface="Frank Ruhl Libre Light"/>
            </a:endParaRPr>
          </a:p>
        </p:txBody>
      </p:sp>
    </p:spTree>
  </p:cSld>
  <p:clrMapOvr>
    <a:masterClrMapping/>
  </p:clrMapOvr>
  <p:transition>
    <p:push dir="r"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6"/>
          <p:cNvSpPr txBox="1"/>
          <p:nvPr>
            <p:ph idx="12" type="sldNum"/>
          </p:nvPr>
        </p:nvSpPr>
        <p:spPr>
          <a:xfrm>
            <a:off x="4297650" y="4594800"/>
            <a:ext cx="548700" cy="548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8" name="Google Shape;178;p26"/>
          <p:cNvSpPr txBox="1"/>
          <p:nvPr/>
        </p:nvSpPr>
        <p:spPr>
          <a:xfrm>
            <a:off x="4609700" y="1546200"/>
            <a:ext cx="3826500" cy="24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4"/>
                </a:solidFill>
                <a:latin typeface="Frank Ruhl Libre Light"/>
                <a:ea typeface="Frank Ruhl Libre Light"/>
                <a:cs typeface="Frank Ruhl Libre Light"/>
                <a:sym typeface="Frank Ruhl Libre Light"/>
              </a:rPr>
              <a:t>Енталпија растварања предствавља укупну топлотну промену која се дешава током растварања једне супстанце у другу. </a:t>
            </a:r>
            <a:endParaRPr sz="2000">
              <a:solidFill>
                <a:schemeClr val="accent4"/>
              </a:solidFill>
              <a:latin typeface="Frank Ruhl Libre Light"/>
              <a:ea typeface="Frank Ruhl Libre Light"/>
              <a:cs typeface="Frank Ruhl Libre Light"/>
              <a:sym typeface="Frank Ruhl Libre Light"/>
            </a:endParaRPr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accent4"/>
              </a:solidFill>
              <a:latin typeface="Frank Ruhl Libre Light"/>
              <a:ea typeface="Frank Ruhl Libre Light"/>
              <a:cs typeface="Frank Ruhl Libre Light"/>
              <a:sym typeface="Frank Ruhl Libre Light"/>
            </a:endParaRPr>
          </a:p>
        </p:txBody>
      </p:sp>
      <p:sp>
        <p:nvSpPr>
          <p:cNvPr id="179" name="Google Shape;179;p26"/>
          <p:cNvSpPr txBox="1"/>
          <p:nvPr/>
        </p:nvSpPr>
        <p:spPr>
          <a:xfrm>
            <a:off x="1070725" y="1805250"/>
            <a:ext cx="3297900" cy="18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4"/>
                </a:solidFill>
                <a:latin typeface="Frank Ruhl Libre Light"/>
                <a:ea typeface="Frank Ruhl Libre Light"/>
                <a:cs typeface="Frank Ruhl Libre Light"/>
                <a:sym typeface="Frank Ruhl Libre Light"/>
              </a:rPr>
              <a:t>Када говоримо о топлотним променама при растварању важно је поменути и појам ”енталпија растварања”</a:t>
            </a:r>
            <a:endParaRPr sz="2000">
              <a:solidFill>
                <a:schemeClr val="accent4"/>
              </a:solidFill>
              <a:latin typeface="Frank Ruhl Libre Light"/>
              <a:ea typeface="Frank Ruhl Libre Light"/>
              <a:cs typeface="Frank Ruhl Libre Light"/>
              <a:sym typeface="Frank Ruhl Libre Light"/>
            </a:endParaRPr>
          </a:p>
        </p:txBody>
      </p:sp>
    </p:spTree>
  </p:cSld>
  <p:clrMapOvr>
    <a:masterClrMapping/>
  </p:clrMapOvr>
  <p:transition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7"/>
          <p:cNvSpPr txBox="1"/>
          <p:nvPr>
            <p:ph type="ctrTitle"/>
          </p:nvPr>
        </p:nvSpPr>
        <p:spPr>
          <a:xfrm>
            <a:off x="2828250" y="1855613"/>
            <a:ext cx="3487500" cy="831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Хвала на пажњи!</a:t>
            </a:r>
            <a:endParaRPr/>
          </a:p>
        </p:txBody>
      </p:sp>
    </p:spTree>
  </p:cSld>
  <p:clrMapOvr>
    <a:masterClrMapping/>
  </p:clrMapOvr>
  <p:transition>
    <p:fade thruBlk="1"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4"/>
          <p:cNvSpPr txBox="1"/>
          <p:nvPr>
            <p:ph idx="2" type="body"/>
          </p:nvPr>
        </p:nvSpPr>
        <p:spPr>
          <a:xfrm>
            <a:off x="4627000" y="2012200"/>
            <a:ext cx="3467700" cy="1210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У </a:t>
            </a:r>
            <a:r>
              <a:rPr lang="en" sz="1600"/>
              <a:t>овом контексту, растварање обухвата раскидање молекула или јона једног тела и њихово мешање са молекулима или јонима другог тела.</a:t>
            </a:r>
            <a:endParaRPr sz="1600"/>
          </a:p>
        </p:txBody>
      </p:sp>
      <p:sp>
        <p:nvSpPr>
          <p:cNvPr id="79" name="Google Shape;79;p14"/>
          <p:cNvSpPr txBox="1"/>
          <p:nvPr>
            <p:ph idx="1" type="body"/>
          </p:nvPr>
        </p:nvSpPr>
        <p:spPr>
          <a:xfrm>
            <a:off x="1033000" y="1708600"/>
            <a:ext cx="3299400" cy="2112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Растварање је процес којим се једно тело, обично у течном или гасовитом стању, меша са другим телом тако да се добија хомогена смеша.</a:t>
            </a:r>
            <a:endParaRPr/>
          </a:p>
        </p:txBody>
      </p:sp>
      <p:sp>
        <p:nvSpPr>
          <p:cNvPr id="80" name="Google Shape;80;p14"/>
          <p:cNvSpPr txBox="1"/>
          <p:nvPr>
            <p:ph idx="12" type="sldNum"/>
          </p:nvPr>
        </p:nvSpPr>
        <p:spPr>
          <a:xfrm>
            <a:off x="4297650" y="4594800"/>
            <a:ext cx="548700" cy="548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1" name="Google Shape;81;p14"/>
          <p:cNvSpPr txBox="1"/>
          <p:nvPr/>
        </p:nvSpPr>
        <p:spPr>
          <a:xfrm>
            <a:off x="1033000" y="764000"/>
            <a:ext cx="7061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Frank Ruhl Libre Light"/>
                <a:ea typeface="Frank Ruhl Libre Light"/>
                <a:cs typeface="Frank Ruhl Libre Light"/>
                <a:sym typeface="Frank Ruhl Libre Light"/>
              </a:rPr>
              <a:t>                                 Шта је растварање?</a:t>
            </a:r>
            <a:endParaRPr sz="2200">
              <a:solidFill>
                <a:schemeClr val="dk1"/>
              </a:solidFill>
              <a:latin typeface="Frank Ruhl Libre Light"/>
              <a:ea typeface="Frank Ruhl Libre Light"/>
              <a:cs typeface="Frank Ruhl Libre Light"/>
              <a:sym typeface="Frank Ruhl Libre Light"/>
            </a:endParaRPr>
          </a:p>
        </p:txBody>
      </p:sp>
    </p:spTree>
  </p:cSld>
  <p:clrMapOvr>
    <a:masterClrMapping/>
  </p:clrMapOvr>
  <p:transition>
    <p:push dir="r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5"/>
          <p:cNvSpPr txBox="1"/>
          <p:nvPr>
            <p:ph idx="1" type="body"/>
          </p:nvPr>
        </p:nvSpPr>
        <p:spPr>
          <a:xfrm>
            <a:off x="2776175" y="1075800"/>
            <a:ext cx="3591600" cy="2991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0" lang="en"/>
              <a:t>Примери растварања укључују додавање шећера у воду, где се молекули шећера раскидају и мешају се са молекулима воде, стварајући слатки водени раствор</a:t>
            </a:r>
            <a:r>
              <a:rPr lang="en"/>
              <a:t>.</a:t>
            </a:r>
            <a:endParaRPr/>
          </a:p>
        </p:txBody>
      </p:sp>
      <p:sp>
        <p:nvSpPr>
          <p:cNvPr id="87" name="Google Shape;87;p15"/>
          <p:cNvSpPr txBox="1"/>
          <p:nvPr>
            <p:ph idx="12" type="sldNum"/>
          </p:nvPr>
        </p:nvSpPr>
        <p:spPr>
          <a:xfrm>
            <a:off x="4297650" y="4594800"/>
            <a:ext cx="548700" cy="548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ransition>
    <p:push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6"/>
          <p:cNvSpPr txBox="1"/>
          <p:nvPr>
            <p:ph idx="12" type="sldNum"/>
          </p:nvPr>
        </p:nvSpPr>
        <p:spPr>
          <a:xfrm>
            <a:off x="4297650" y="4594800"/>
            <a:ext cx="548700" cy="548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3" name="Google Shape;9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6275" y="817400"/>
            <a:ext cx="3811451" cy="35087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6"/>
          <p:cNvSpPr txBox="1"/>
          <p:nvPr/>
        </p:nvSpPr>
        <p:spPr>
          <a:xfrm>
            <a:off x="989950" y="2485675"/>
            <a:ext cx="3249600" cy="17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Frank Ruhl Libre Light"/>
              <a:ea typeface="Frank Ruhl Libre Light"/>
              <a:cs typeface="Frank Ruhl Libre Light"/>
              <a:sym typeface="Frank Ruhl Libre Light"/>
            </a:endParaRPr>
          </a:p>
        </p:txBody>
      </p:sp>
    </p:spTree>
  </p:cSld>
  <p:clrMapOvr>
    <a:masterClrMapping/>
  </p:clrMapOvr>
  <p:transition>
    <p:push dir="r"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7"/>
          <p:cNvSpPr txBox="1"/>
          <p:nvPr>
            <p:ph idx="4294967295" type="subTitle"/>
          </p:nvPr>
        </p:nvSpPr>
        <p:spPr>
          <a:xfrm>
            <a:off x="1443000" y="903875"/>
            <a:ext cx="6258000" cy="100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1"/>
                </a:solidFill>
              </a:rPr>
              <a:t>Растварање има примену у различитим областима, укључујући фармацију, агрономију, хемијску индустрију и друге области науке и индустрије</a:t>
            </a:r>
            <a:endParaRPr sz="1800">
              <a:solidFill>
                <a:schemeClr val="accent1"/>
              </a:solidFill>
            </a:endParaRPr>
          </a:p>
          <a:p>
            <a:pPr indent="0" lvl="0" marL="0" rtl="0" algn="ctr"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sz="1800">
              <a:solidFill>
                <a:schemeClr val="accent1"/>
              </a:solidFill>
            </a:endParaRPr>
          </a:p>
        </p:txBody>
      </p:sp>
      <p:sp>
        <p:nvSpPr>
          <p:cNvPr id="100" name="Google Shape;100;p17"/>
          <p:cNvSpPr txBox="1"/>
          <p:nvPr>
            <p:ph idx="12" type="sldNum"/>
          </p:nvPr>
        </p:nvSpPr>
        <p:spPr>
          <a:xfrm>
            <a:off x="4297650" y="4594800"/>
            <a:ext cx="548700" cy="548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1" name="Google Shape;101;p17"/>
          <p:cNvSpPr txBox="1"/>
          <p:nvPr/>
        </p:nvSpPr>
        <p:spPr>
          <a:xfrm>
            <a:off x="1443000" y="1998900"/>
            <a:ext cx="6252900" cy="11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1"/>
                </a:solidFill>
                <a:latin typeface="Frank Ruhl Libre Light"/>
                <a:ea typeface="Frank Ruhl Libre Light"/>
                <a:cs typeface="Frank Ruhl Libre Light"/>
                <a:sym typeface="Frank Ruhl Libre Light"/>
              </a:rPr>
              <a:t>При растварању, честице супстанце која се раствара (раскидани молекули или јони) интегришу са честицама растворивог средства. </a:t>
            </a:r>
            <a:endParaRPr sz="1800">
              <a:solidFill>
                <a:schemeClr val="accent1"/>
              </a:solidFill>
              <a:latin typeface="Frank Ruhl Libre Light"/>
              <a:ea typeface="Frank Ruhl Libre Light"/>
              <a:cs typeface="Frank Ruhl Libre Light"/>
              <a:sym typeface="Frank Ruhl Libr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Frank Ruhl Libre Light"/>
              <a:ea typeface="Frank Ruhl Libre Light"/>
              <a:cs typeface="Frank Ruhl Libre Light"/>
              <a:sym typeface="Frank Ruhl Libre Light"/>
            </a:endParaRPr>
          </a:p>
        </p:txBody>
      </p:sp>
      <p:sp>
        <p:nvSpPr>
          <p:cNvPr id="102" name="Google Shape;102;p17"/>
          <p:cNvSpPr txBox="1"/>
          <p:nvPr/>
        </p:nvSpPr>
        <p:spPr>
          <a:xfrm>
            <a:off x="1443000" y="3144600"/>
            <a:ext cx="6191400" cy="10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" sz="1800">
                <a:solidFill>
                  <a:schemeClr val="accent1"/>
                </a:solidFill>
                <a:latin typeface="Frank Ruhl Libre Light"/>
                <a:ea typeface="Frank Ruhl Libre Light"/>
                <a:cs typeface="Frank Ruhl Libre Light"/>
                <a:sym typeface="Frank Ruhl Libre Light"/>
              </a:rPr>
              <a:t>Важно је правити разлику између растварања и обичног мешања где се физички раздвојени састојци не интегришу на молекулском или јонксом нивоу</a:t>
            </a:r>
            <a:endParaRPr sz="2200">
              <a:solidFill>
                <a:schemeClr val="dk1"/>
              </a:solidFill>
              <a:latin typeface="Frank Ruhl Libre Light"/>
              <a:ea typeface="Frank Ruhl Libre Light"/>
              <a:cs typeface="Frank Ruhl Libre Light"/>
              <a:sym typeface="Frank Ruhl Libre Light"/>
            </a:endParaRPr>
          </a:p>
        </p:txBody>
      </p:sp>
    </p:spTree>
  </p:cSld>
  <p:clrMapOvr>
    <a:masterClrMapping/>
  </p:clrMapOvr>
  <p:transition>
    <p:push dir="r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8"/>
          <p:cNvSpPr txBox="1"/>
          <p:nvPr>
            <p:ph type="title"/>
          </p:nvPr>
        </p:nvSpPr>
        <p:spPr>
          <a:xfrm>
            <a:off x="1041150" y="643825"/>
            <a:ext cx="7061700" cy="699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Кључни фактори који утичу на растварање су:</a:t>
            </a:r>
            <a:endParaRPr sz="1800"/>
          </a:p>
        </p:txBody>
      </p:sp>
      <p:sp>
        <p:nvSpPr>
          <p:cNvPr id="108" name="Google Shape;108;p18"/>
          <p:cNvSpPr txBox="1"/>
          <p:nvPr>
            <p:ph idx="1" type="body"/>
          </p:nvPr>
        </p:nvSpPr>
        <p:spPr>
          <a:xfrm>
            <a:off x="1041075" y="1342825"/>
            <a:ext cx="7061700" cy="119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▫"/>
            </a:pPr>
            <a:r>
              <a:rPr lang="en" sz="1900"/>
              <a:t>Температура 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▫"/>
            </a:pPr>
            <a:r>
              <a:rPr lang="en" sz="1900"/>
              <a:t>Притисак </a:t>
            </a:r>
            <a:endParaRPr sz="19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▫"/>
            </a:pPr>
            <a:r>
              <a:rPr lang="en" sz="1900"/>
              <a:t>Хемијска својства</a:t>
            </a:r>
            <a:r>
              <a:rPr lang="en"/>
              <a:t> </a:t>
            </a:r>
            <a:endParaRPr/>
          </a:p>
          <a:p>
            <a:pPr indent="0" lvl="0" marL="4572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rPr lang="en"/>
              <a:t>На пример, обично је да се топлије течности или гасови брже растварају за разлику од хладнијих.</a:t>
            </a:r>
            <a:endParaRPr/>
          </a:p>
        </p:txBody>
      </p:sp>
      <p:sp>
        <p:nvSpPr>
          <p:cNvPr id="109" name="Google Shape;109;p18"/>
          <p:cNvSpPr txBox="1"/>
          <p:nvPr>
            <p:ph idx="12" type="sldNum"/>
          </p:nvPr>
        </p:nvSpPr>
        <p:spPr>
          <a:xfrm>
            <a:off x="4297650" y="4594800"/>
            <a:ext cx="548700" cy="548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0" name="Google Shape;110;p18"/>
          <p:cNvSpPr txBox="1"/>
          <p:nvPr/>
        </p:nvSpPr>
        <p:spPr>
          <a:xfrm>
            <a:off x="1013100" y="2826700"/>
            <a:ext cx="7117800" cy="125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Frank Ruhl Libre Light"/>
              <a:ea typeface="Frank Ruhl Libre Light"/>
              <a:cs typeface="Frank Ruhl Libre Light"/>
              <a:sym typeface="Frank Ruhl Libre Light"/>
            </a:endParaRPr>
          </a:p>
        </p:txBody>
      </p:sp>
    </p:spTree>
  </p:cSld>
  <p:clrMapOvr>
    <a:masterClrMapping/>
  </p:clrMapOvr>
  <p:transition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9"/>
          <p:cNvSpPr txBox="1"/>
          <p:nvPr>
            <p:ph idx="12" type="sldNum"/>
          </p:nvPr>
        </p:nvSpPr>
        <p:spPr>
          <a:xfrm>
            <a:off x="4297650" y="4594800"/>
            <a:ext cx="548700" cy="548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6" name="Google Shape;116;p19"/>
          <p:cNvSpPr txBox="1"/>
          <p:nvPr/>
        </p:nvSpPr>
        <p:spPr>
          <a:xfrm>
            <a:off x="838050" y="828600"/>
            <a:ext cx="7467900" cy="14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Frank Ruhl Libre Light"/>
                <a:ea typeface="Frank Ruhl Libre Light"/>
                <a:cs typeface="Frank Ruhl Libre Light"/>
                <a:sym typeface="Frank Ruhl Libre Light"/>
              </a:rPr>
              <a:t>Растворљивост има важан аспект у хемији и екологији који имају значајан утицај на животну средину. Она може бити различита и зависи од конкретних супстанци и услова.</a:t>
            </a:r>
            <a:endParaRPr sz="2100">
              <a:solidFill>
                <a:schemeClr val="dk1"/>
              </a:solidFill>
              <a:latin typeface="Frank Ruhl Libre Light"/>
              <a:ea typeface="Frank Ruhl Libre Light"/>
              <a:cs typeface="Frank Ruhl Libre Light"/>
              <a:sym typeface="Frank Ruhl Libre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  <a:latin typeface="Frank Ruhl Libre Light"/>
              <a:ea typeface="Frank Ruhl Libre Light"/>
              <a:cs typeface="Frank Ruhl Libre Light"/>
              <a:sym typeface="Frank Ruhl Libre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  <a:latin typeface="Frank Ruhl Libre Light"/>
              <a:ea typeface="Frank Ruhl Libre Light"/>
              <a:cs typeface="Frank Ruhl Libre Light"/>
              <a:sym typeface="Frank Ruhl Libre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  <a:latin typeface="Frank Ruhl Libre Light"/>
              <a:ea typeface="Frank Ruhl Libre Light"/>
              <a:cs typeface="Frank Ruhl Libre Light"/>
              <a:sym typeface="Frank Ruhl Libre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Frank Ruhl Libre Light"/>
                <a:ea typeface="Frank Ruhl Libre Light"/>
                <a:cs typeface="Frank Ruhl Libre Light"/>
                <a:sym typeface="Frank Ruhl Libre Light"/>
              </a:rPr>
              <a:t>Утицаји растворљивости на животну средину показују колико је важно пратити и разумети ове процесе у контексту одрживости и заштите животне средине</a:t>
            </a:r>
            <a:endParaRPr sz="2100">
              <a:solidFill>
                <a:schemeClr val="dk1"/>
              </a:solidFill>
              <a:latin typeface="Frank Ruhl Libre Light"/>
              <a:ea typeface="Frank Ruhl Libre Light"/>
              <a:cs typeface="Frank Ruhl Libre Light"/>
              <a:sym typeface="Frank Ruhl Libre Light"/>
            </a:endParaRPr>
          </a:p>
        </p:txBody>
      </p:sp>
      <p:sp>
        <p:nvSpPr>
          <p:cNvPr id="117" name="Google Shape;117;p19"/>
          <p:cNvSpPr txBox="1"/>
          <p:nvPr/>
        </p:nvSpPr>
        <p:spPr>
          <a:xfrm>
            <a:off x="883350" y="2677500"/>
            <a:ext cx="7377300" cy="14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Frank Ruhl Libre Light"/>
              <a:ea typeface="Frank Ruhl Libre Light"/>
              <a:cs typeface="Frank Ruhl Libre Light"/>
              <a:sym typeface="Frank Ruhl Libre Light"/>
            </a:endParaRPr>
          </a:p>
        </p:txBody>
      </p:sp>
    </p:spTree>
  </p:cSld>
  <p:clrMapOvr>
    <a:masterClrMapping/>
  </p:clrMapOvr>
  <p:transition>
    <p:push dir="r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0"/>
          <p:cNvSpPr txBox="1"/>
          <p:nvPr>
            <p:ph type="title"/>
          </p:nvPr>
        </p:nvSpPr>
        <p:spPr>
          <a:xfrm>
            <a:off x="968325" y="622200"/>
            <a:ext cx="7061700" cy="699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Неки од утицаја растворљивости на животну средину су:</a:t>
            </a:r>
            <a:endParaRPr/>
          </a:p>
        </p:txBody>
      </p:sp>
      <p:sp>
        <p:nvSpPr>
          <p:cNvPr id="123" name="Google Shape;123;p20"/>
          <p:cNvSpPr txBox="1"/>
          <p:nvPr>
            <p:ph idx="12" type="sldNum"/>
          </p:nvPr>
        </p:nvSpPr>
        <p:spPr>
          <a:xfrm>
            <a:off x="4297650" y="4594800"/>
            <a:ext cx="548700" cy="548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4" name="Google Shape;124;p20"/>
          <p:cNvSpPr/>
          <p:nvPr/>
        </p:nvSpPr>
        <p:spPr>
          <a:xfrm>
            <a:off x="968450" y="1377350"/>
            <a:ext cx="3023400" cy="344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rank Ruhl Libre Light"/>
              <a:buChar char="●"/>
            </a:pPr>
            <a:r>
              <a:rPr lang="en" sz="1600">
                <a:solidFill>
                  <a:schemeClr val="dk1"/>
                </a:solidFill>
                <a:latin typeface="Frank Ruhl Libre Light"/>
                <a:ea typeface="Frank Ruhl Libre Light"/>
                <a:cs typeface="Frank Ruhl Libre Light"/>
                <a:sym typeface="Frank Ruhl Libre Light"/>
              </a:rPr>
              <a:t>Загађење воде</a:t>
            </a:r>
            <a:endParaRPr sz="1600">
              <a:latin typeface="Frank Ruhl Libre Light"/>
              <a:ea typeface="Frank Ruhl Libre Light"/>
              <a:cs typeface="Frank Ruhl Libre Light"/>
              <a:sym typeface="Frank Ruhl Libre Light"/>
            </a:endParaRPr>
          </a:p>
        </p:txBody>
      </p:sp>
      <p:sp>
        <p:nvSpPr>
          <p:cNvPr id="125" name="Google Shape;125;p20"/>
          <p:cNvSpPr/>
          <p:nvPr/>
        </p:nvSpPr>
        <p:spPr>
          <a:xfrm>
            <a:off x="968300" y="3292725"/>
            <a:ext cx="3023700" cy="344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rank Ruhl Libre Light"/>
              <a:buChar char="●"/>
            </a:pPr>
            <a:r>
              <a:rPr lang="en" sz="1500">
                <a:solidFill>
                  <a:schemeClr val="dk1"/>
                </a:solidFill>
                <a:latin typeface="Frank Ruhl Libre Light"/>
                <a:ea typeface="Frank Ruhl Libre Light"/>
                <a:cs typeface="Frank Ruhl Libre Light"/>
                <a:sym typeface="Frank Ruhl Libre Light"/>
              </a:rPr>
              <a:t>Ефекти на биолошке системе</a:t>
            </a:r>
            <a:endParaRPr sz="1500">
              <a:solidFill>
                <a:schemeClr val="dk1"/>
              </a:solidFill>
              <a:latin typeface="Frank Ruhl Libre Light"/>
              <a:ea typeface="Frank Ruhl Libre Light"/>
              <a:cs typeface="Frank Ruhl Libre Light"/>
              <a:sym typeface="Frank Ruhl Libre Light"/>
            </a:endParaRPr>
          </a:p>
        </p:txBody>
      </p:sp>
      <p:sp>
        <p:nvSpPr>
          <p:cNvPr id="126" name="Google Shape;126;p20"/>
          <p:cNvSpPr/>
          <p:nvPr/>
        </p:nvSpPr>
        <p:spPr>
          <a:xfrm>
            <a:off x="968525" y="3927600"/>
            <a:ext cx="3023700" cy="344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rank Ruhl Libre Light"/>
              <a:buChar char="●"/>
            </a:pPr>
            <a:r>
              <a:rPr lang="en" sz="1500">
                <a:solidFill>
                  <a:schemeClr val="dk1"/>
                </a:solidFill>
                <a:latin typeface="Frank Ruhl Libre Light"/>
                <a:ea typeface="Frank Ruhl Libre Light"/>
                <a:cs typeface="Frank Ruhl Libre Light"/>
                <a:sym typeface="Frank Ruhl Libre Light"/>
              </a:rPr>
              <a:t>Утицај на земљиште</a:t>
            </a:r>
            <a:endParaRPr sz="1500">
              <a:solidFill>
                <a:schemeClr val="dk1"/>
              </a:solidFill>
              <a:latin typeface="Frank Ruhl Libre Light"/>
              <a:ea typeface="Frank Ruhl Libre Light"/>
              <a:cs typeface="Frank Ruhl Libre Light"/>
              <a:sym typeface="Frank Ruhl Libre Light"/>
            </a:endParaRPr>
          </a:p>
        </p:txBody>
      </p:sp>
      <p:sp>
        <p:nvSpPr>
          <p:cNvPr id="127" name="Google Shape;127;p20"/>
          <p:cNvSpPr/>
          <p:nvPr/>
        </p:nvSpPr>
        <p:spPr>
          <a:xfrm>
            <a:off x="968675" y="2022963"/>
            <a:ext cx="3023400" cy="344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rank Ruhl Libre Light"/>
              <a:buChar char="●"/>
            </a:pPr>
            <a:r>
              <a:rPr lang="en" sz="1500">
                <a:solidFill>
                  <a:schemeClr val="dk1"/>
                </a:solidFill>
                <a:latin typeface="Frank Ruhl Libre Light"/>
                <a:ea typeface="Frank Ruhl Libre Light"/>
                <a:cs typeface="Frank Ruhl Libre Light"/>
                <a:sym typeface="Frank Ruhl Libre Light"/>
              </a:rPr>
              <a:t>Ваздушно загађење</a:t>
            </a:r>
            <a:endParaRPr sz="1500">
              <a:latin typeface="Frank Ruhl Libre Light"/>
              <a:ea typeface="Frank Ruhl Libre Light"/>
              <a:cs typeface="Frank Ruhl Libre Light"/>
              <a:sym typeface="Frank Ruhl Libre Light"/>
            </a:endParaRPr>
          </a:p>
        </p:txBody>
      </p:sp>
      <p:sp>
        <p:nvSpPr>
          <p:cNvPr id="128" name="Google Shape;128;p20"/>
          <p:cNvSpPr/>
          <p:nvPr/>
        </p:nvSpPr>
        <p:spPr>
          <a:xfrm>
            <a:off x="968675" y="2657838"/>
            <a:ext cx="3023400" cy="344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rank Ruhl Libre Light"/>
              <a:buChar char="●"/>
            </a:pPr>
            <a:r>
              <a:rPr lang="en" sz="1500">
                <a:solidFill>
                  <a:schemeClr val="dk1"/>
                </a:solidFill>
                <a:latin typeface="Frank Ruhl Libre Light"/>
                <a:ea typeface="Frank Ruhl Libre Light"/>
                <a:cs typeface="Frank Ruhl Libre Light"/>
                <a:sym typeface="Frank Ruhl Libre Light"/>
              </a:rPr>
              <a:t>Здравље људи и животиње</a:t>
            </a:r>
            <a:endParaRPr sz="1500">
              <a:solidFill>
                <a:schemeClr val="dk1"/>
              </a:solidFill>
              <a:latin typeface="Frank Ruhl Libre Light"/>
              <a:ea typeface="Frank Ruhl Libre Light"/>
              <a:cs typeface="Frank Ruhl Libre Light"/>
              <a:sym typeface="Frank Ruhl Libre Light"/>
            </a:endParaRPr>
          </a:p>
        </p:txBody>
      </p:sp>
    </p:spTree>
  </p:cSld>
  <p:clrMapOvr>
    <a:masterClrMapping/>
  </p:clrMapOvr>
  <p:transition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1"/>
          <p:cNvSpPr txBox="1"/>
          <p:nvPr>
            <p:ph idx="12" type="sldNum"/>
          </p:nvPr>
        </p:nvSpPr>
        <p:spPr>
          <a:xfrm>
            <a:off x="4297650" y="4594800"/>
            <a:ext cx="548700" cy="548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4" name="Google Shape;134;p21"/>
          <p:cNvSpPr txBox="1"/>
          <p:nvPr/>
        </p:nvSpPr>
        <p:spPr>
          <a:xfrm>
            <a:off x="1086800" y="957675"/>
            <a:ext cx="7016100" cy="8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Frank Ruhl Libre Light"/>
                <a:ea typeface="Frank Ruhl Libre Light"/>
                <a:cs typeface="Frank Ruhl Libre Light"/>
                <a:sym typeface="Frank Ruhl Libre Light"/>
              </a:rPr>
              <a:t>Како је битно бринути се о животној средини, подједнако је битно бринути се о себи.</a:t>
            </a:r>
            <a:endParaRPr sz="2000">
              <a:solidFill>
                <a:schemeClr val="dk1"/>
              </a:solidFill>
              <a:latin typeface="Frank Ruhl Libre Light"/>
              <a:ea typeface="Frank Ruhl Libre Light"/>
              <a:cs typeface="Frank Ruhl Libre Light"/>
              <a:sym typeface="Frank Ruhl Libre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Frank Ruhl Libre Light"/>
              <a:ea typeface="Frank Ruhl Libre Light"/>
              <a:cs typeface="Frank Ruhl Libre Light"/>
              <a:sym typeface="Frank Ruhl Libre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  <a:latin typeface="Frank Ruhl Libre Light"/>
              <a:ea typeface="Frank Ruhl Libre Light"/>
              <a:cs typeface="Frank Ruhl Libre Light"/>
              <a:sym typeface="Frank Ruhl Libre Light"/>
            </a:endParaRPr>
          </a:p>
        </p:txBody>
      </p:sp>
      <p:sp>
        <p:nvSpPr>
          <p:cNvPr id="135" name="Google Shape;135;p21"/>
          <p:cNvSpPr txBox="1"/>
          <p:nvPr/>
        </p:nvSpPr>
        <p:spPr>
          <a:xfrm>
            <a:off x="1113550" y="2002250"/>
            <a:ext cx="6981300" cy="11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Frank Ruhl Libre Light"/>
                <a:ea typeface="Frank Ruhl Libre Light"/>
                <a:cs typeface="Frank Ruhl Libre Light"/>
                <a:sym typeface="Frank Ruhl Libre Light"/>
              </a:rPr>
              <a:t> Супстанце могу бити токсичне, корозивне, или опасне по здрављу и њихов контакт са кожом, очима или инхалација може представљати ризик. </a:t>
            </a:r>
            <a:endParaRPr sz="2000">
              <a:solidFill>
                <a:schemeClr val="dk1"/>
              </a:solidFill>
              <a:latin typeface="Frank Ruhl Libre Light"/>
              <a:ea typeface="Frank Ruhl Libre Light"/>
              <a:cs typeface="Frank Ruhl Libre Light"/>
              <a:sym typeface="Frank Ruhl Libre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Frank Ruhl Libre Light"/>
              <a:ea typeface="Frank Ruhl Libre Light"/>
              <a:cs typeface="Frank Ruhl Libre Light"/>
              <a:sym typeface="Frank Ruhl Libre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Frank Ruhl Libre Light"/>
              <a:ea typeface="Frank Ruhl Libre Light"/>
              <a:cs typeface="Frank Ruhl Libre Light"/>
              <a:sym typeface="Frank Ruhl Libre Light"/>
            </a:endParaRPr>
          </a:p>
        </p:txBody>
      </p:sp>
      <p:sp>
        <p:nvSpPr>
          <p:cNvPr id="136" name="Google Shape;136;p21"/>
          <p:cNvSpPr txBox="1"/>
          <p:nvPr/>
        </p:nvSpPr>
        <p:spPr>
          <a:xfrm>
            <a:off x="1156375" y="3351375"/>
            <a:ext cx="6946500" cy="9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Frank Ruhl Libre Light"/>
                <a:ea typeface="Frank Ruhl Libre Light"/>
                <a:cs typeface="Frank Ruhl Libre Light"/>
                <a:sym typeface="Frank Ruhl Libre Light"/>
              </a:rPr>
              <a:t>Приликом растваравања различитих супстанци потребно је  поштовати одређена правила како би смо били сигурни.</a:t>
            </a:r>
            <a:endParaRPr sz="2200">
              <a:solidFill>
                <a:schemeClr val="dk1"/>
              </a:solidFill>
              <a:latin typeface="Frank Ruhl Libre Light"/>
              <a:ea typeface="Frank Ruhl Libre Light"/>
              <a:cs typeface="Frank Ruhl Libre Light"/>
              <a:sym typeface="Frank Ruhl Libre Light"/>
            </a:endParaRPr>
          </a:p>
        </p:txBody>
      </p:sp>
    </p:spTree>
  </p:cSld>
  <p:clrMapOvr>
    <a:masterClrMapping/>
  </p:clrMapOvr>
  <p:transition>
    <p:push dir="r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Norfolk template">
  <a:themeElements>
    <a:clrScheme name="Custom 347">
      <a:dk1>
        <a:srgbClr val="334147"/>
      </a:dk1>
      <a:lt1>
        <a:srgbClr val="FFFFFF"/>
      </a:lt1>
      <a:dk2>
        <a:srgbClr val="89918C"/>
      </a:dk2>
      <a:lt2>
        <a:srgbClr val="F5F6F0"/>
      </a:lt2>
      <a:accent1>
        <a:srgbClr val="6EA7BB"/>
      </a:accent1>
      <a:accent2>
        <a:srgbClr val="4988A7"/>
      </a:accent2>
      <a:accent3>
        <a:srgbClr val="025766"/>
      </a:accent3>
      <a:accent4>
        <a:srgbClr val="F6D2A2"/>
      </a:accent4>
      <a:accent5>
        <a:srgbClr val="C59F72"/>
      </a:accent5>
      <a:accent6>
        <a:srgbClr val="997545"/>
      </a:accent6>
      <a:hlink>
        <a:srgbClr val="025766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